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5" r:id="rId4"/>
    <p:sldId id="268" r:id="rId5"/>
    <p:sldId id="262" r:id="rId6"/>
    <p:sldId id="269" r:id="rId7"/>
    <p:sldId id="270" r:id="rId8"/>
    <p:sldId id="271" r:id="rId9"/>
    <p:sldId id="272" r:id="rId10"/>
    <p:sldId id="273" r:id="rId11"/>
    <p:sldId id="264" r:id="rId12"/>
  </p:sldIdLst>
  <p:sldSz cx="12192000" cy="6858000"/>
  <p:notesSz cx="6858000" cy="9144000"/>
  <p:embeddedFontLst>
    <p:embeddedFont>
      <p:font typeface="Libre Franklin Bold" panose="020B0604020202020204" charset="0"/>
      <p:bold r:id="rId15"/>
    </p:embeddedFont>
    <p:embeddedFont>
      <p:font typeface="Libre Franklin Light" pitchFamily="2" charset="0"/>
      <p:regular r:id="rId16"/>
      <p:italic r:id="rId17"/>
    </p:embeddedFont>
    <p:embeddedFont>
      <p:font typeface="Libre Franklin Medium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Vincentz - LOF" userId="9795bdf1-512d-46c3-9977-45fd4bf6c668" providerId="ADAL" clId="{F7547174-D248-4FF8-A9B4-0C08BB690B90}"/>
    <pc:docChg chg="undo custSel addSld delSld modSld sldOrd">
      <pc:chgData name="Karina Vincentz - LOF" userId="9795bdf1-512d-46c3-9977-45fd4bf6c668" providerId="ADAL" clId="{F7547174-D248-4FF8-A9B4-0C08BB690B90}" dt="2026-06-02T17:12:20.861" v="4481" actId="5793"/>
      <pc:docMkLst>
        <pc:docMk/>
      </pc:docMkLst>
      <pc:sldChg chg="modSp mod ord">
        <pc:chgData name="Karina Vincentz - LOF" userId="9795bdf1-512d-46c3-9977-45fd4bf6c668" providerId="ADAL" clId="{F7547174-D248-4FF8-A9B4-0C08BB690B90}" dt="2026-05-28T05:01:44.620" v="3234"/>
        <pc:sldMkLst>
          <pc:docMk/>
          <pc:sldMk cId="3594818880" sldId="262"/>
        </pc:sldMkLst>
      </pc:sldChg>
      <pc:sldChg chg="addSp delSp modSp new mod modClrScheme chgLayout">
        <pc:chgData name="Karina Vincentz - LOF" userId="9795bdf1-512d-46c3-9977-45fd4bf6c668" providerId="ADAL" clId="{F7547174-D248-4FF8-A9B4-0C08BB690B90}" dt="2026-05-29T05:35:48.801" v="3658" actId="27636"/>
        <pc:sldMkLst>
          <pc:docMk/>
          <pc:sldMk cId="2050645165" sldId="265"/>
        </pc:sldMkLst>
        <pc:spChg chg="add mod">
          <ac:chgData name="Karina Vincentz - LOF" userId="9795bdf1-512d-46c3-9977-45fd4bf6c668" providerId="ADAL" clId="{F7547174-D248-4FF8-A9B4-0C08BB690B90}" dt="2026-05-29T05:35:48.801" v="3658" actId="27636"/>
          <ac:spMkLst>
            <pc:docMk/>
            <pc:sldMk cId="2050645165" sldId="265"/>
            <ac:spMk id="11" creationId="{869653B5-ED9D-C3DB-EAFD-F192536AB20E}"/>
          </ac:spMkLst>
        </pc:spChg>
      </pc:sldChg>
      <pc:sldChg chg="modSp new mod ord">
        <pc:chgData name="Karina Vincentz - LOF" userId="9795bdf1-512d-46c3-9977-45fd4bf6c668" providerId="ADAL" clId="{F7547174-D248-4FF8-A9B4-0C08BB690B90}" dt="2026-05-29T05:35:29.084" v="3625" actId="20577"/>
        <pc:sldMkLst>
          <pc:docMk/>
          <pc:sldMk cId="2797902499" sldId="266"/>
        </pc:sldMkLst>
        <pc:spChg chg="mod">
          <ac:chgData name="Karina Vincentz - LOF" userId="9795bdf1-512d-46c3-9977-45fd4bf6c668" providerId="ADAL" clId="{F7547174-D248-4FF8-A9B4-0C08BB690B90}" dt="2026-05-29T05:35:29.084" v="3625" actId="20577"/>
          <ac:spMkLst>
            <pc:docMk/>
            <pc:sldMk cId="2797902499" sldId="266"/>
            <ac:spMk id="3" creationId="{B9DBFCEF-C7FA-C634-C930-EED3C80FD5F2}"/>
          </ac:spMkLst>
        </pc:spChg>
      </pc:sldChg>
      <pc:sldChg chg="addSp delSp modSp new mod modClrScheme chgLayout">
        <pc:chgData name="Karina Vincentz - LOF" userId="9795bdf1-512d-46c3-9977-45fd4bf6c668" providerId="ADAL" clId="{F7547174-D248-4FF8-A9B4-0C08BB690B90}" dt="2026-05-29T05:36:25.109" v="3720" actId="20577"/>
        <pc:sldMkLst>
          <pc:docMk/>
          <pc:sldMk cId="1486989454" sldId="268"/>
        </pc:sldMkLst>
        <pc:spChg chg="add mod ord">
          <ac:chgData name="Karina Vincentz - LOF" userId="9795bdf1-512d-46c3-9977-45fd4bf6c668" providerId="ADAL" clId="{F7547174-D248-4FF8-A9B4-0C08BB690B90}" dt="2026-05-29T05:36:25.109" v="3720" actId="20577"/>
          <ac:spMkLst>
            <pc:docMk/>
            <pc:sldMk cId="1486989454" sldId="268"/>
            <ac:spMk id="11" creationId="{75A5B3D2-0CA3-5246-B630-B8B34A09E71B}"/>
          </ac:spMkLst>
        </pc:spChg>
        <pc:picChg chg="add mod ord">
          <ac:chgData name="Karina Vincentz - LOF" userId="9795bdf1-512d-46c3-9977-45fd4bf6c668" providerId="ADAL" clId="{F7547174-D248-4FF8-A9B4-0C08BB690B90}" dt="2026-05-28T05:08:22.035" v="3567" actId="26606"/>
          <ac:picMkLst>
            <pc:docMk/>
            <pc:sldMk cId="1486989454" sldId="268"/>
            <ac:picMk id="6" creationId="{B8FEEB27-BF20-DB4E-F45D-AD504732F0D3}"/>
          </ac:picMkLst>
        </pc:picChg>
      </pc:sldChg>
      <pc:sldChg chg="modSp new mod">
        <pc:chgData name="Karina Vincentz - LOF" userId="9795bdf1-512d-46c3-9977-45fd4bf6c668" providerId="ADAL" clId="{F7547174-D248-4FF8-A9B4-0C08BB690B90}" dt="2026-05-29T05:37:25.276" v="3800" actId="20577"/>
        <pc:sldMkLst>
          <pc:docMk/>
          <pc:sldMk cId="4067601456" sldId="269"/>
        </pc:sldMkLst>
        <pc:spChg chg="mod">
          <ac:chgData name="Karina Vincentz - LOF" userId="9795bdf1-512d-46c3-9977-45fd4bf6c668" providerId="ADAL" clId="{F7547174-D248-4FF8-A9B4-0C08BB690B90}" dt="2026-05-28T04:47:21.118" v="2240" actId="20577"/>
          <ac:spMkLst>
            <pc:docMk/>
            <pc:sldMk cId="4067601456" sldId="269"/>
            <ac:spMk id="2" creationId="{E3A1D415-16E8-B0D8-34B6-33F80D0E118F}"/>
          </ac:spMkLst>
        </pc:spChg>
        <pc:spChg chg="mod">
          <ac:chgData name="Karina Vincentz - LOF" userId="9795bdf1-512d-46c3-9977-45fd4bf6c668" providerId="ADAL" clId="{F7547174-D248-4FF8-A9B4-0C08BB690B90}" dt="2026-05-29T05:37:25.276" v="3800" actId="20577"/>
          <ac:spMkLst>
            <pc:docMk/>
            <pc:sldMk cId="4067601456" sldId="269"/>
            <ac:spMk id="3" creationId="{0F3770A1-0517-3C1F-8333-F3D1B26D343B}"/>
          </ac:spMkLst>
        </pc:spChg>
      </pc:sldChg>
      <pc:sldChg chg="modSp new mod">
        <pc:chgData name="Karina Vincentz - LOF" userId="9795bdf1-512d-46c3-9977-45fd4bf6c668" providerId="ADAL" clId="{F7547174-D248-4FF8-A9B4-0C08BB690B90}" dt="2026-05-28T04:53:25.056" v="2880" actId="20577"/>
        <pc:sldMkLst>
          <pc:docMk/>
          <pc:sldMk cId="420635367" sldId="270"/>
        </pc:sldMkLst>
        <pc:spChg chg="mod">
          <ac:chgData name="Karina Vincentz - LOF" userId="9795bdf1-512d-46c3-9977-45fd4bf6c668" providerId="ADAL" clId="{F7547174-D248-4FF8-A9B4-0C08BB690B90}" dt="2026-05-28T04:53:25.056" v="2880" actId="20577"/>
          <ac:spMkLst>
            <pc:docMk/>
            <pc:sldMk cId="420635367" sldId="270"/>
            <ac:spMk id="2" creationId="{7EEA9D7A-21DD-CAB9-7F54-D9109017DA59}"/>
          </ac:spMkLst>
        </pc:spChg>
        <pc:spChg chg="mod">
          <ac:chgData name="Karina Vincentz - LOF" userId="9795bdf1-512d-46c3-9977-45fd4bf6c668" providerId="ADAL" clId="{F7547174-D248-4FF8-A9B4-0C08BB690B90}" dt="2026-05-28T04:53:15.919" v="2877" actId="5793"/>
          <ac:spMkLst>
            <pc:docMk/>
            <pc:sldMk cId="420635367" sldId="270"/>
            <ac:spMk id="3" creationId="{C3861F09-6378-4697-2ADE-78120C80AEFE}"/>
          </ac:spMkLst>
        </pc:spChg>
      </pc:sldChg>
      <pc:sldChg chg="modSp new mod">
        <pc:chgData name="Karina Vincentz - LOF" userId="9795bdf1-512d-46c3-9977-45fd4bf6c668" providerId="ADAL" clId="{F7547174-D248-4FF8-A9B4-0C08BB690B90}" dt="2026-06-02T17:12:20.861" v="4481" actId="5793"/>
        <pc:sldMkLst>
          <pc:docMk/>
          <pc:sldMk cId="3953769641" sldId="271"/>
        </pc:sldMkLst>
        <pc:spChg chg="mod">
          <ac:chgData name="Karina Vincentz - LOF" userId="9795bdf1-512d-46c3-9977-45fd4bf6c668" providerId="ADAL" clId="{F7547174-D248-4FF8-A9B4-0C08BB690B90}" dt="2026-06-02T17:12:20.861" v="4481" actId="5793"/>
          <ac:spMkLst>
            <pc:docMk/>
            <pc:sldMk cId="3953769641" sldId="271"/>
            <ac:spMk id="2" creationId="{0562611B-DEB4-535C-BA48-4F4DEFD6A7BC}"/>
          </ac:spMkLst>
        </pc:spChg>
        <pc:spChg chg="mod">
          <ac:chgData name="Karina Vincentz - LOF" userId="9795bdf1-512d-46c3-9977-45fd4bf6c668" providerId="ADAL" clId="{F7547174-D248-4FF8-A9B4-0C08BB690B90}" dt="2026-05-28T04:57:49.396" v="2936" actId="20577"/>
          <ac:spMkLst>
            <pc:docMk/>
            <pc:sldMk cId="3953769641" sldId="271"/>
            <ac:spMk id="3" creationId="{FF341E6C-5EAE-F565-A7EB-AD0E1FAD43B6}"/>
          </ac:spMkLst>
        </pc:spChg>
      </pc:sldChg>
      <pc:sldChg chg="addSp delSp modSp new mod">
        <pc:chgData name="Karina Vincentz - LOF" userId="9795bdf1-512d-46c3-9977-45fd4bf6c668" providerId="ADAL" clId="{F7547174-D248-4FF8-A9B4-0C08BB690B90}" dt="2026-05-29T05:45:18.393" v="4443" actId="20577"/>
        <pc:sldMkLst>
          <pc:docMk/>
          <pc:sldMk cId="2491263094" sldId="272"/>
        </pc:sldMkLst>
        <pc:spChg chg="mod">
          <ac:chgData name="Karina Vincentz - LOF" userId="9795bdf1-512d-46c3-9977-45fd4bf6c668" providerId="ADAL" clId="{F7547174-D248-4FF8-A9B4-0C08BB690B90}" dt="2026-05-28T05:06:47.530" v="3525" actId="14100"/>
          <ac:spMkLst>
            <pc:docMk/>
            <pc:sldMk cId="2491263094" sldId="272"/>
            <ac:spMk id="3" creationId="{53EF886C-F842-E192-D4A3-90549F1C7FF3}"/>
          </ac:spMkLst>
        </pc:spChg>
        <pc:spChg chg="mod">
          <ac:chgData name="Karina Vincentz - LOF" userId="9795bdf1-512d-46c3-9977-45fd4bf6c668" providerId="ADAL" clId="{F7547174-D248-4FF8-A9B4-0C08BB690B90}" dt="2026-05-29T05:45:18.393" v="4443" actId="20577"/>
          <ac:spMkLst>
            <pc:docMk/>
            <pc:sldMk cId="2491263094" sldId="272"/>
            <ac:spMk id="4" creationId="{A2664012-19B8-EB16-B4A3-89D9C344FE72}"/>
          </ac:spMkLst>
        </pc:spChg>
        <pc:picChg chg="add mod ord">
          <ac:chgData name="Karina Vincentz - LOF" userId="9795bdf1-512d-46c3-9977-45fd4bf6c668" providerId="ADAL" clId="{F7547174-D248-4FF8-A9B4-0C08BB690B90}" dt="2026-05-28T05:04:24.004" v="3264" actId="931"/>
          <ac:picMkLst>
            <pc:docMk/>
            <pc:sldMk cId="2491263094" sldId="272"/>
            <ac:picMk id="6" creationId="{565EA486-A542-52C5-DFCE-E2328C2F8BC1}"/>
          </ac:picMkLst>
        </pc:picChg>
      </pc:sldChg>
      <pc:sldChg chg="addSp delSp modSp new mod modClrScheme chgLayout">
        <pc:chgData name="Karina Vincentz - LOF" userId="9795bdf1-512d-46c3-9977-45fd4bf6c668" providerId="ADAL" clId="{F7547174-D248-4FF8-A9B4-0C08BB690B90}" dt="2026-05-29T05:43:29.280" v="4393" actId="27636"/>
        <pc:sldMkLst>
          <pc:docMk/>
          <pc:sldMk cId="3948609286" sldId="273"/>
        </pc:sldMkLst>
        <pc:spChg chg="mod">
          <ac:chgData name="Karina Vincentz - LOF" userId="9795bdf1-512d-46c3-9977-45fd4bf6c668" providerId="ADAL" clId="{F7547174-D248-4FF8-A9B4-0C08BB690B90}" dt="2026-05-29T05:43:29.280" v="4393" actId="27636"/>
          <ac:spMkLst>
            <pc:docMk/>
            <pc:sldMk cId="3948609286" sldId="273"/>
            <ac:spMk id="3" creationId="{C6AC8D50-E05B-87AF-7E4B-50D73F631AAD}"/>
          </ac:spMkLst>
        </pc:spChg>
        <pc:spChg chg="mod">
          <ac:chgData name="Karina Vincentz - LOF" userId="9795bdf1-512d-46c3-9977-45fd4bf6c668" providerId="ADAL" clId="{F7547174-D248-4FF8-A9B4-0C08BB690B90}" dt="2026-05-29T05:43:12.219" v="4390" actId="26606"/>
          <ac:spMkLst>
            <pc:docMk/>
            <pc:sldMk cId="3948609286" sldId="273"/>
            <ac:spMk id="4" creationId="{D5E0A907-33D1-C7E3-DCFC-2FAFDE103718}"/>
          </ac:spMkLst>
        </pc:spChg>
        <pc:picChg chg="add mod ord">
          <ac:chgData name="Karina Vincentz - LOF" userId="9795bdf1-512d-46c3-9977-45fd4bf6c668" providerId="ADAL" clId="{F7547174-D248-4FF8-A9B4-0C08BB690B90}" dt="2026-05-29T05:43:12.219" v="4390" actId="26606"/>
          <ac:picMkLst>
            <pc:docMk/>
            <pc:sldMk cId="3948609286" sldId="273"/>
            <ac:picMk id="6" creationId="{747FD2E2-FFF1-2175-62D9-B608B6B32E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4D7C45B-61EA-E228-CDCA-55A9608DE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6BD1E8C-0F14-A657-4DEC-495F96F411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A56E-3474-4599-85F7-73C1F4B2EDC5}" type="datetimeFigureOut">
              <a:rPr lang="da-DK" smtClean="0"/>
              <a:t>02-06-2026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C59F64F-8268-D1DC-A1FF-C686BA1EBF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07FE7E1-0DBA-4E94-DB1F-7818171087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BF1F8-617D-4245-8FF3-777350829F1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797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83B1-C4B2-40B0-8170-3517D690EB2F}" type="datetimeFigureOut">
              <a:rPr lang="da-DK" smtClean="0"/>
              <a:t>02-06-2026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87518-9B94-4659-BD32-8B2513504134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934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669A0E2C-CDF3-BC2A-1A17-6E1A56C2F3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4D6F34-A858-C948-BB88-C69AF90A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075" y="727075"/>
            <a:ext cx="9709149" cy="114304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D9903-B0F3-3E01-58FC-4973B3F48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5" y="2389924"/>
            <a:ext cx="9709149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B354F40-B4D5-6D76-1B4B-F7531171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A355-DFD3-4248-9C6C-E7C549573C5B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2F8E2C5-7797-54AC-6C3E-38489E92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69433A2-70F7-9923-AED8-B44440C7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515B-5329-493E-A81F-7EF474A2906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8091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fsnit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6A41329-CDC4-F0B0-0ECA-CA05A2E453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D0865-C606-90C9-0911-D534CF7F9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898" y="2477387"/>
            <a:ext cx="9723439" cy="20614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5380176-9690-F4A4-09D0-2BA688B3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37F77E-397C-D225-D9B1-DD69CF1CBE0B}"/>
              </a:ext>
            </a:extLst>
          </p:cNvPr>
          <p:cNvGrpSpPr/>
          <p:nvPr userDrawn="1"/>
        </p:nvGrpSpPr>
        <p:grpSpPr>
          <a:xfrm>
            <a:off x="1239619" y="5795577"/>
            <a:ext cx="1109429" cy="341381"/>
            <a:chOff x="3471704" y="-1394318"/>
            <a:chExt cx="4387500" cy="1350073"/>
          </a:xfrm>
          <a:solidFill>
            <a:schemeClr val="bg1"/>
          </a:solidFill>
        </p:grpSpPr>
        <p:grpSp>
          <p:nvGrpSpPr>
            <p:cNvPr id="28" name="Graphic 10">
              <a:extLst>
                <a:ext uri="{FF2B5EF4-FFF2-40B4-BE49-F238E27FC236}">
                  <a16:creationId xmlns:a16="http://schemas.microsoft.com/office/drawing/2014/main" id="{8073AB0E-FCDA-550B-0D2B-BA1EB94A5837}"/>
                </a:ext>
              </a:extLst>
            </p:cNvPr>
            <p:cNvGrpSpPr/>
            <p:nvPr/>
          </p:nvGrpSpPr>
          <p:grpSpPr>
            <a:xfrm>
              <a:off x="3471704" y="-1394318"/>
              <a:ext cx="1337595" cy="1337976"/>
              <a:chOff x="3471704" y="-1394318"/>
              <a:chExt cx="1337595" cy="1337976"/>
            </a:xfrm>
            <a:grpFill/>
          </p:grpSpPr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785D39EC-4298-6E38-C724-26D5B4F6306A}"/>
                  </a:ext>
                </a:extLst>
              </p:cNvPr>
              <p:cNvSpPr/>
              <p:nvPr/>
            </p:nvSpPr>
            <p:spPr>
              <a:xfrm>
                <a:off x="3639535" y="-1394318"/>
                <a:ext cx="1169765" cy="1337976"/>
              </a:xfrm>
              <a:custGeom>
                <a:avLst/>
                <a:gdLst>
                  <a:gd name="connsiteX0" fmla="*/ 603123 w 1169765"/>
                  <a:gd name="connsiteY0" fmla="*/ 996410 h 1337976"/>
                  <a:gd name="connsiteX1" fmla="*/ 1169765 w 1169765"/>
                  <a:gd name="connsiteY1" fmla="*/ 454438 h 1337976"/>
                  <a:gd name="connsiteX2" fmla="*/ 500920 w 1169765"/>
                  <a:gd name="connsiteY2" fmla="*/ 0 h 1337976"/>
                  <a:gd name="connsiteX3" fmla="*/ 500920 w 1169765"/>
                  <a:gd name="connsiteY3" fmla="*/ 0 h 1337976"/>
                  <a:gd name="connsiteX4" fmla="*/ 334899 w 1169765"/>
                  <a:gd name="connsiteY4" fmla="*/ 34861 h 1337976"/>
                  <a:gd name="connsiteX5" fmla="*/ 320993 w 1169765"/>
                  <a:gd name="connsiteY5" fmla="*/ 23146 h 1337976"/>
                  <a:gd name="connsiteX6" fmla="*/ 314420 w 1169765"/>
                  <a:gd name="connsiteY6" fmla="*/ 0 h 1337976"/>
                  <a:gd name="connsiteX7" fmla="*/ 298799 w 1169765"/>
                  <a:gd name="connsiteY7" fmla="*/ 71628 h 1337976"/>
                  <a:gd name="connsiteX8" fmla="*/ 308324 w 1169765"/>
                  <a:gd name="connsiteY8" fmla="*/ 100298 h 1337976"/>
                  <a:gd name="connsiteX9" fmla="*/ 377000 w 1169765"/>
                  <a:gd name="connsiteY9" fmla="*/ 89535 h 1337976"/>
                  <a:gd name="connsiteX10" fmla="*/ 388144 w 1169765"/>
                  <a:gd name="connsiteY10" fmla="*/ 45339 h 1337976"/>
                  <a:gd name="connsiteX11" fmla="*/ 394907 w 1169765"/>
                  <a:gd name="connsiteY11" fmla="*/ 82867 h 1337976"/>
                  <a:gd name="connsiteX12" fmla="*/ 432054 w 1169765"/>
                  <a:gd name="connsiteY12" fmla="*/ 90297 h 1337976"/>
                  <a:gd name="connsiteX13" fmla="*/ 457867 w 1169765"/>
                  <a:gd name="connsiteY13" fmla="*/ 101251 h 1337976"/>
                  <a:gd name="connsiteX14" fmla="*/ 476726 w 1169765"/>
                  <a:gd name="connsiteY14" fmla="*/ 114490 h 1337976"/>
                  <a:gd name="connsiteX15" fmla="*/ 475298 w 1169765"/>
                  <a:gd name="connsiteY15" fmla="*/ 115443 h 1337976"/>
                  <a:gd name="connsiteX16" fmla="*/ 444627 w 1169765"/>
                  <a:gd name="connsiteY16" fmla="*/ 111442 h 1337976"/>
                  <a:gd name="connsiteX17" fmla="*/ 411575 w 1169765"/>
                  <a:gd name="connsiteY17" fmla="*/ 118205 h 1337976"/>
                  <a:gd name="connsiteX18" fmla="*/ 408813 w 1169765"/>
                  <a:gd name="connsiteY18" fmla="*/ 120967 h 1337976"/>
                  <a:gd name="connsiteX19" fmla="*/ 404908 w 1169765"/>
                  <a:gd name="connsiteY19" fmla="*/ 162306 h 1337976"/>
                  <a:gd name="connsiteX20" fmla="*/ 417576 w 1169765"/>
                  <a:gd name="connsiteY20" fmla="*/ 200596 h 1337976"/>
                  <a:gd name="connsiteX21" fmla="*/ 460153 w 1169765"/>
                  <a:gd name="connsiteY21" fmla="*/ 197453 h 1337976"/>
                  <a:gd name="connsiteX22" fmla="*/ 465677 w 1169765"/>
                  <a:gd name="connsiteY22" fmla="*/ 192405 h 1337976"/>
                  <a:gd name="connsiteX23" fmla="*/ 477012 w 1169765"/>
                  <a:gd name="connsiteY23" fmla="*/ 167164 h 1337976"/>
                  <a:gd name="connsiteX24" fmla="*/ 489109 w 1169765"/>
                  <a:gd name="connsiteY24" fmla="*/ 233934 h 1337976"/>
                  <a:gd name="connsiteX25" fmla="*/ 555212 w 1169765"/>
                  <a:gd name="connsiteY25" fmla="*/ 247174 h 1337976"/>
                  <a:gd name="connsiteX26" fmla="*/ 601218 w 1169765"/>
                  <a:gd name="connsiteY26" fmla="*/ 266605 h 1337976"/>
                  <a:gd name="connsiteX27" fmla="*/ 634651 w 1169765"/>
                  <a:gd name="connsiteY27" fmla="*/ 290132 h 1337976"/>
                  <a:gd name="connsiteX28" fmla="*/ 632174 w 1169765"/>
                  <a:gd name="connsiteY28" fmla="*/ 291751 h 1337976"/>
                  <a:gd name="connsiteX29" fmla="*/ 577596 w 1169765"/>
                  <a:gd name="connsiteY29" fmla="*/ 284607 h 1337976"/>
                  <a:gd name="connsiteX30" fmla="*/ 484918 w 1169765"/>
                  <a:gd name="connsiteY30" fmla="*/ 300514 h 1337976"/>
                  <a:gd name="connsiteX31" fmla="*/ 484918 w 1169765"/>
                  <a:gd name="connsiteY31" fmla="*/ 300609 h 1337976"/>
                  <a:gd name="connsiteX32" fmla="*/ 465773 w 1169765"/>
                  <a:gd name="connsiteY32" fmla="*/ 291275 h 1337976"/>
                  <a:gd name="connsiteX33" fmla="*/ 456724 w 1169765"/>
                  <a:gd name="connsiteY33" fmla="*/ 241173 h 1337976"/>
                  <a:gd name="connsiteX34" fmla="*/ 447675 w 1169765"/>
                  <a:gd name="connsiteY34" fmla="*/ 262509 h 1337976"/>
                  <a:gd name="connsiteX35" fmla="*/ 437960 w 1169765"/>
                  <a:gd name="connsiteY35" fmla="*/ 261080 h 1337976"/>
                  <a:gd name="connsiteX36" fmla="*/ 400812 w 1169765"/>
                  <a:gd name="connsiteY36" fmla="*/ 253651 h 1337976"/>
                  <a:gd name="connsiteX37" fmla="*/ 394049 w 1169765"/>
                  <a:gd name="connsiteY37" fmla="*/ 216122 h 1337976"/>
                  <a:gd name="connsiteX38" fmla="*/ 382334 w 1169765"/>
                  <a:gd name="connsiteY38" fmla="*/ 269843 h 1337976"/>
                  <a:gd name="connsiteX39" fmla="*/ 389477 w 1169765"/>
                  <a:gd name="connsiteY39" fmla="*/ 291370 h 1337976"/>
                  <a:gd name="connsiteX40" fmla="*/ 443960 w 1169765"/>
                  <a:gd name="connsiteY40" fmla="*/ 282797 h 1337976"/>
                  <a:gd name="connsiteX41" fmla="*/ 441198 w 1169765"/>
                  <a:gd name="connsiteY41" fmla="*/ 312896 h 1337976"/>
                  <a:gd name="connsiteX42" fmla="*/ 450723 w 1169765"/>
                  <a:gd name="connsiteY42" fmla="*/ 341567 h 1337976"/>
                  <a:gd name="connsiteX43" fmla="*/ 488728 w 1169765"/>
                  <a:gd name="connsiteY43" fmla="*/ 338233 h 1337976"/>
                  <a:gd name="connsiteX44" fmla="*/ 490633 w 1169765"/>
                  <a:gd name="connsiteY44" fmla="*/ 339852 h 1337976"/>
                  <a:gd name="connsiteX45" fmla="*/ 479679 w 1169765"/>
                  <a:gd name="connsiteY45" fmla="*/ 379952 h 1337976"/>
                  <a:gd name="connsiteX46" fmla="*/ 469106 w 1169765"/>
                  <a:gd name="connsiteY46" fmla="*/ 406241 h 1337976"/>
                  <a:gd name="connsiteX47" fmla="*/ 466154 w 1169765"/>
                  <a:gd name="connsiteY47" fmla="*/ 448913 h 1337976"/>
                  <a:gd name="connsiteX48" fmla="*/ 467011 w 1169765"/>
                  <a:gd name="connsiteY48" fmla="*/ 453581 h 1337976"/>
                  <a:gd name="connsiteX49" fmla="*/ 504158 w 1169765"/>
                  <a:gd name="connsiteY49" fmla="*/ 461010 h 1337976"/>
                  <a:gd name="connsiteX50" fmla="*/ 529971 w 1169765"/>
                  <a:gd name="connsiteY50" fmla="*/ 471964 h 1337976"/>
                  <a:gd name="connsiteX51" fmla="*/ 548830 w 1169765"/>
                  <a:gd name="connsiteY51" fmla="*/ 485204 h 1337976"/>
                  <a:gd name="connsiteX52" fmla="*/ 547402 w 1169765"/>
                  <a:gd name="connsiteY52" fmla="*/ 486156 h 1337976"/>
                  <a:gd name="connsiteX53" fmla="*/ 516731 w 1169765"/>
                  <a:gd name="connsiteY53" fmla="*/ 482156 h 1337976"/>
                  <a:gd name="connsiteX54" fmla="*/ 455676 w 1169765"/>
                  <a:gd name="connsiteY54" fmla="*/ 491395 h 1337976"/>
                  <a:gd name="connsiteX55" fmla="*/ 448532 w 1169765"/>
                  <a:gd name="connsiteY55" fmla="*/ 469868 h 1337976"/>
                  <a:gd name="connsiteX56" fmla="*/ 451009 w 1169765"/>
                  <a:gd name="connsiteY56" fmla="*/ 444722 h 1337976"/>
                  <a:gd name="connsiteX57" fmla="*/ 447961 w 1169765"/>
                  <a:gd name="connsiteY57" fmla="*/ 440912 h 1337976"/>
                  <a:gd name="connsiteX58" fmla="*/ 424434 w 1169765"/>
                  <a:gd name="connsiteY58" fmla="*/ 429101 h 1337976"/>
                  <a:gd name="connsiteX59" fmla="*/ 412909 w 1169765"/>
                  <a:gd name="connsiteY59" fmla="*/ 365474 h 1337976"/>
                  <a:gd name="connsiteX60" fmla="*/ 400621 w 1169765"/>
                  <a:gd name="connsiteY60" fmla="*/ 396335 h 1337976"/>
                  <a:gd name="connsiteX61" fmla="*/ 389763 w 1169765"/>
                  <a:gd name="connsiteY61" fmla="*/ 394430 h 1337976"/>
                  <a:gd name="connsiteX62" fmla="*/ 352616 w 1169765"/>
                  <a:gd name="connsiteY62" fmla="*/ 387001 h 1337976"/>
                  <a:gd name="connsiteX63" fmla="*/ 345853 w 1169765"/>
                  <a:gd name="connsiteY63" fmla="*/ 349472 h 1337976"/>
                  <a:gd name="connsiteX64" fmla="*/ 334137 w 1169765"/>
                  <a:gd name="connsiteY64" fmla="*/ 403193 h 1337976"/>
                  <a:gd name="connsiteX65" fmla="*/ 341281 w 1169765"/>
                  <a:gd name="connsiteY65" fmla="*/ 424720 h 1337976"/>
                  <a:gd name="connsiteX66" fmla="*/ 397097 w 1169765"/>
                  <a:gd name="connsiteY66" fmla="*/ 415861 h 1337976"/>
                  <a:gd name="connsiteX67" fmla="*/ 393192 w 1169765"/>
                  <a:gd name="connsiteY67" fmla="*/ 456533 h 1337976"/>
                  <a:gd name="connsiteX68" fmla="*/ 394430 w 1169765"/>
                  <a:gd name="connsiteY68" fmla="*/ 478536 h 1337976"/>
                  <a:gd name="connsiteX69" fmla="*/ 405575 w 1169765"/>
                  <a:gd name="connsiteY69" fmla="*/ 506540 h 1337976"/>
                  <a:gd name="connsiteX70" fmla="*/ 428625 w 1169765"/>
                  <a:gd name="connsiteY70" fmla="*/ 518350 h 1337976"/>
                  <a:gd name="connsiteX71" fmla="*/ 451104 w 1169765"/>
                  <a:gd name="connsiteY71" fmla="*/ 518541 h 1337976"/>
                  <a:gd name="connsiteX72" fmla="*/ 497110 w 1169765"/>
                  <a:gd name="connsiteY72" fmla="*/ 537972 h 1337976"/>
                  <a:gd name="connsiteX73" fmla="*/ 524923 w 1169765"/>
                  <a:gd name="connsiteY73" fmla="*/ 554926 h 1337976"/>
                  <a:gd name="connsiteX74" fmla="*/ 527399 w 1169765"/>
                  <a:gd name="connsiteY74" fmla="*/ 553879 h 1337976"/>
                  <a:gd name="connsiteX75" fmla="*/ 536639 w 1169765"/>
                  <a:gd name="connsiteY75" fmla="*/ 524732 h 1337976"/>
                  <a:gd name="connsiteX76" fmla="*/ 543401 w 1169765"/>
                  <a:gd name="connsiteY76" fmla="*/ 562261 h 1337976"/>
                  <a:gd name="connsiteX77" fmla="*/ 580549 w 1169765"/>
                  <a:gd name="connsiteY77" fmla="*/ 569690 h 1337976"/>
                  <a:gd name="connsiteX78" fmla="*/ 606362 w 1169765"/>
                  <a:gd name="connsiteY78" fmla="*/ 580644 h 1337976"/>
                  <a:gd name="connsiteX79" fmla="*/ 625221 w 1169765"/>
                  <a:gd name="connsiteY79" fmla="*/ 593884 h 1337976"/>
                  <a:gd name="connsiteX80" fmla="*/ 623792 w 1169765"/>
                  <a:gd name="connsiteY80" fmla="*/ 594836 h 1337976"/>
                  <a:gd name="connsiteX81" fmla="*/ 593122 w 1169765"/>
                  <a:gd name="connsiteY81" fmla="*/ 590836 h 1337976"/>
                  <a:gd name="connsiteX82" fmla="*/ 532067 w 1169765"/>
                  <a:gd name="connsiteY82" fmla="*/ 600075 h 1337976"/>
                  <a:gd name="connsiteX83" fmla="*/ 524923 w 1169765"/>
                  <a:gd name="connsiteY83" fmla="*/ 578549 h 1337976"/>
                  <a:gd name="connsiteX84" fmla="*/ 525875 w 1169765"/>
                  <a:gd name="connsiteY84" fmla="*/ 564642 h 1337976"/>
                  <a:gd name="connsiteX85" fmla="*/ 524542 w 1169765"/>
                  <a:gd name="connsiteY85" fmla="*/ 562832 h 1337976"/>
                  <a:gd name="connsiteX86" fmla="*/ 473393 w 1169765"/>
                  <a:gd name="connsiteY86" fmla="*/ 556070 h 1337976"/>
                  <a:gd name="connsiteX87" fmla="*/ 437579 w 1169765"/>
                  <a:gd name="connsiteY87" fmla="*/ 562832 h 1337976"/>
                  <a:gd name="connsiteX88" fmla="*/ 409956 w 1169765"/>
                  <a:gd name="connsiteY88" fmla="*/ 565785 h 1337976"/>
                  <a:gd name="connsiteX89" fmla="*/ 378143 w 1169765"/>
                  <a:gd name="connsiteY89" fmla="*/ 553022 h 1337976"/>
                  <a:gd name="connsiteX90" fmla="*/ 366046 w 1169765"/>
                  <a:gd name="connsiteY90" fmla="*/ 486251 h 1337976"/>
                  <a:gd name="connsiteX91" fmla="*/ 345281 w 1169765"/>
                  <a:gd name="connsiteY91" fmla="*/ 579310 h 1337976"/>
                  <a:gd name="connsiteX92" fmla="*/ 342900 w 1169765"/>
                  <a:gd name="connsiteY92" fmla="*/ 582359 h 1337976"/>
                  <a:gd name="connsiteX93" fmla="*/ 319754 w 1169765"/>
                  <a:gd name="connsiteY93" fmla="*/ 588074 h 1337976"/>
                  <a:gd name="connsiteX94" fmla="*/ 264319 w 1169765"/>
                  <a:gd name="connsiteY94" fmla="*/ 575310 h 1337976"/>
                  <a:gd name="connsiteX95" fmla="*/ 259271 w 1169765"/>
                  <a:gd name="connsiteY95" fmla="*/ 578549 h 1337976"/>
                  <a:gd name="connsiteX96" fmla="*/ 261842 w 1169765"/>
                  <a:gd name="connsiteY96" fmla="*/ 606362 h 1337976"/>
                  <a:gd name="connsiteX97" fmla="*/ 327946 w 1169765"/>
                  <a:gd name="connsiteY97" fmla="*/ 619601 h 1337976"/>
                  <a:gd name="connsiteX98" fmla="*/ 373952 w 1169765"/>
                  <a:gd name="connsiteY98" fmla="*/ 639032 h 1337976"/>
                  <a:gd name="connsiteX99" fmla="*/ 407384 w 1169765"/>
                  <a:gd name="connsiteY99" fmla="*/ 662559 h 1337976"/>
                  <a:gd name="connsiteX100" fmla="*/ 404908 w 1169765"/>
                  <a:gd name="connsiteY100" fmla="*/ 664178 h 1337976"/>
                  <a:gd name="connsiteX101" fmla="*/ 350330 w 1169765"/>
                  <a:gd name="connsiteY101" fmla="*/ 657034 h 1337976"/>
                  <a:gd name="connsiteX102" fmla="*/ 241745 w 1169765"/>
                  <a:gd name="connsiteY102" fmla="*/ 673418 h 1337976"/>
                  <a:gd name="connsiteX103" fmla="*/ 229171 w 1169765"/>
                  <a:gd name="connsiteY103" fmla="*/ 644271 h 1337976"/>
                  <a:gd name="connsiteX104" fmla="*/ 227076 w 1169765"/>
                  <a:gd name="connsiteY104" fmla="*/ 640651 h 1337976"/>
                  <a:gd name="connsiteX105" fmla="*/ 201835 w 1169765"/>
                  <a:gd name="connsiteY105" fmla="*/ 633984 h 1337976"/>
                  <a:gd name="connsiteX106" fmla="*/ 135731 w 1169765"/>
                  <a:gd name="connsiteY106" fmla="*/ 620744 h 1337976"/>
                  <a:gd name="connsiteX107" fmla="*/ 131159 w 1169765"/>
                  <a:gd name="connsiteY107" fmla="*/ 573310 h 1337976"/>
                  <a:gd name="connsiteX108" fmla="*/ 158496 w 1169765"/>
                  <a:gd name="connsiteY108" fmla="*/ 567690 h 1337976"/>
                  <a:gd name="connsiteX109" fmla="*/ 194215 w 1169765"/>
                  <a:gd name="connsiteY109" fmla="*/ 575882 h 1337976"/>
                  <a:gd name="connsiteX110" fmla="*/ 226504 w 1169765"/>
                  <a:gd name="connsiteY110" fmla="*/ 603885 h 1337976"/>
                  <a:gd name="connsiteX111" fmla="*/ 231839 w 1169765"/>
                  <a:gd name="connsiteY111" fmla="*/ 601885 h 1337976"/>
                  <a:gd name="connsiteX112" fmla="*/ 240983 w 1169765"/>
                  <a:gd name="connsiteY112" fmla="*/ 555688 h 1337976"/>
                  <a:gd name="connsiteX113" fmla="*/ 239554 w 1169765"/>
                  <a:gd name="connsiteY113" fmla="*/ 551974 h 1337976"/>
                  <a:gd name="connsiteX114" fmla="*/ 222218 w 1169765"/>
                  <a:gd name="connsiteY114" fmla="*/ 541877 h 1337976"/>
                  <a:gd name="connsiteX115" fmla="*/ 176213 w 1169765"/>
                  <a:gd name="connsiteY115" fmla="*/ 522446 h 1337976"/>
                  <a:gd name="connsiteX116" fmla="*/ 110109 w 1169765"/>
                  <a:gd name="connsiteY116" fmla="*/ 509207 h 1337976"/>
                  <a:gd name="connsiteX117" fmla="*/ 98012 w 1169765"/>
                  <a:gd name="connsiteY117" fmla="*/ 442436 h 1337976"/>
                  <a:gd name="connsiteX118" fmla="*/ 77248 w 1169765"/>
                  <a:gd name="connsiteY118" fmla="*/ 537972 h 1337976"/>
                  <a:gd name="connsiteX119" fmla="*/ 89916 w 1169765"/>
                  <a:gd name="connsiteY119" fmla="*/ 576263 h 1337976"/>
                  <a:gd name="connsiteX120" fmla="*/ 113252 w 1169765"/>
                  <a:gd name="connsiteY120" fmla="*/ 575405 h 1337976"/>
                  <a:gd name="connsiteX121" fmla="*/ 103537 w 1169765"/>
                  <a:gd name="connsiteY121" fmla="*/ 634365 h 1337976"/>
                  <a:gd name="connsiteX122" fmla="*/ 79058 w 1169765"/>
                  <a:gd name="connsiteY122" fmla="*/ 626364 h 1337976"/>
                  <a:gd name="connsiteX123" fmla="*/ 26194 w 1169765"/>
                  <a:gd name="connsiteY123" fmla="*/ 615696 h 1337976"/>
                  <a:gd name="connsiteX124" fmla="*/ 16573 w 1169765"/>
                  <a:gd name="connsiteY124" fmla="*/ 562261 h 1337976"/>
                  <a:gd name="connsiteX125" fmla="*/ 0 w 1169765"/>
                  <a:gd name="connsiteY125" fmla="*/ 638651 h 1337976"/>
                  <a:gd name="connsiteX126" fmla="*/ 10192 w 1169765"/>
                  <a:gd name="connsiteY126" fmla="*/ 669226 h 1337976"/>
                  <a:gd name="connsiteX127" fmla="*/ 25622 w 1169765"/>
                  <a:gd name="connsiteY127" fmla="*/ 668750 h 1337976"/>
                  <a:gd name="connsiteX128" fmla="*/ 32195 w 1169765"/>
                  <a:gd name="connsiteY128" fmla="*/ 672941 h 1337976"/>
                  <a:gd name="connsiteX129" fmla="*/ 399193 w 1169765"/>
                  <a:gd name="connsiteY129" fmla="*/ 991553 h 1337976"/>
                  <a:gd name="connsiteX130" fmla="*/ 401765 w 1169765"/>
                  <a:gd name="connsiteY130" fmla="*/ 994886 h 1337976"/>
                  <a:gd name="connsiteX131" fmla="*/ 392716 w 1169765"/>
                  <a:gd name="connsiteY131" fmla="*/ 1320832 h 1337976"/>
                  <a:gd name="connsiteX132" fmla="*/ 409385 w 1169765"/>
                  <a:gd name="connsiteY132" fmla="*/ 1337977 h 1337976"/>
                  <a:gd name="connsiteX133" fmla="*/ 592360 w 1169765"/>
                  <a:gd name="connsiteY133" fmla="*/ 1337977 h 1337976"/>
                  <a:gd name="connsiteX134" fmla="*/ 609029 w 1169765"/>
                  <a:gd name="connsiteY134" fmla="*/ 1320832 h 1337976"/>
                  <a:gd name="connsiteX135" fmla="*/ 600170 w 1169765"/>
                  <a:gd name="connsiteY135" fmla="*/ 1000030 h 1337976"/>
                  <a:gd name="connsiteX136" fmla="*/ 603028 w 1169765"/>
                  <a:gd name="connsiteY136" fmla="*/ 996696 h 1337976"/>
                  <a:gd name="connsiteX137" fmla="*/ 609409 w 1169765"/>
                  <a:gd name="connsiteY137" fmla="*/ 169640 h 1337976"/>
                  <a:gd name="connsiteX138" fmla="*/ 548354 w 1169765"/>
                  <a:gd name="connsiteY138" fmla="*/ 178879 h 1337976"/>
                  <a:gd name="connsiteX139" fmla="*/ 541211 w 1169765"/>
                  <a:gd name="connsiteY139" fmla="*/ 157353 h 1337976"/>
                  <a:gd name="connsiteX140" fmla="*/ 552926 w 1169765"/>
                  <a:gd name="connsiteY140" fmla="*/ 103632 h 1337976"/>
                  <a:gd name="connsiteX141" fmla="*/ 559689 w 1169765"/>
                  <a:gd name="connsiteY141" fmla="*/ 141161 h 1337976"/>
                  <a:gd name="connsiteX142" fmla="*/ 596837 w 1169765"/>
                  <a:gd name="connsiteY142" fmla="*/ 148590 h 1337976"/>
                  <a:gd name="connsiteX143" fmla="*/ 622649 w 1169765"/>
                  <a:gd name="connsiteY143" fmla="*/ 159544 h 1337976"/>
                  <a:gd name="connsiteX144" fmla="*/ 641509 w 1169765"/>
                  <a:gd name="connsiteY144" fmla="*/ 172784 h 1337976"/>
                  <a:gd name="connsiteX145" fmla="*/ 640080 w 1169765"/>
                  <a:gd name="connsiteY145" fmla="*/ 173736 h 1337976"/>
                  <a:gd name="connsiteX146" fmla="*/ 609409 w 1169765"/>
                  <a:gd name="connsiteY146" fmla="*/ 169736 h 1337976"/>
                  <a:gd name="connsiteX147" fmla="*/ 567690 w 1169765"/>
                  <a:gd name="connsiteY147" fmla="*/ 432435 h 1337976"/>
                  <a:gd name="connsiteX148" fmla="*/ 558165 w 1169765"/>
                  <a:gd name="connsiteY148" fmla="*/ 403765 h 1337976"/>
                  <a:gd name="connsiteX149" fmla="*/ 573786 w 1169765"/>
                  <a:gd name="connsiteY149" fmla="*/ 332137 h 1337976"/>
                  <a:gd name="connsiteX150" fmla="*/ 582835 w 1169765"/>
                  <a:gd name="connsiteY150" fmla="*/ 382238 h 1337976"/>
                  <a:gd name="connsiteX151" fmla="*/ 632460 w 1169765"/>
                  <a:gd name="connsiteY151" fmla="*/ 392240 h 1337976"/>
                  <a:gd name="connsiteX152" fmla="*/ 666941 w 1169765"/>
                  <a:gd name="connsiteY152" fmla="*/ 406813 h 1337976"/>
                  <a:gd name="connsiteX153" fmla="*/ 692087 w 1169765"/>
                  <a:gd name="connsiteY153" fmla="*/ 424434 h 1337976"/>
                  <a:gd name="connsiteX154" fmla="*/ 690182 w 1169765"/>
                  <a:gd name="connsiteY154" fmla="*/ 425672 h 1337976"/>
                  <a:gd name="connsiteX155" fmla="*/ 649224 w 1169765"/>
                  <a:gd name="connsiteY155" fmla="*/ 420338 h 1337976"/>
                  <a:gd name="connsiteX156" fmla="*/ 567785 w 1169765"/>
                  <a:gd name="connsiteY156" fmla="*/ 432625 h 13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169765" h="1337976">
                    <a:moveTo>
                      <a:pt x="603123" y="996410"/>
                    </a:moveTo>
                    <a:cubicBezTo>
                      <a:pt x="900208" y="956786"/>
                      <a:pt x="1169765" y="703231"/>
                      <a:pt x="1169765" y="454438"/>
                    </a:cubicBezTo>
                    <a:cubicBezTo>
                      <a:pt x="1169765" y="177356"/>
                      <a:pt x="870299" y="0"/>
                      <a:pt x="500920" y="0"/>
                    </a:cubicBezTo>
                    <a:lnTo>
                      <a:pt x="500920" y="0"/>
                    </a:lnTo>
                    <a:cubicBezTo>
                      <a:pt x="414814" y="0"/>
                      <a:pt x="405860" y="30099"/>
                      <a:pt x="334899" y="34861"/>
                    </a:cubicBezTo>
                    <a:cubicBezTo>
                      <a:pt x="327850" y="35338"/>
                      <a:pt x="321659" y="30194"/>
                      <a:pt x="320993" y="23146"/>
                    </a:cubicBezTo>
                    <a:cubicBezTo>
                      <a:pt x="319850" y="11144"/>
                      <a:pt x="318135" y="0"/>
                      <a:pt x="314420" y="0"/>
                    </a:cubicBezTo>
                    <a:cubicBezTo>
                      <a:pt x="307277" y="0"/>
                      <a:pt x="298799" y="50673"/>
                      <a:pt x="298799" y="71628"/>
                    </a:cubicBezTo>
                    <a:cubicBezTo>
                      <a:pt x="298799" y="94202"/>
                      <a:pt x="301466" y="100298"/>
                      <a:pt x="308324" y="100298"/>
                    </a:cubicBezTo>
                    <a:cubicBezTo>
                      <a:pt x="343948" y="100298"/>
                      <a:pt x="361664" y="92869"/>
                      <a:pt x="377000" y="89535"/>
                    </a:cubicBezTo>
                    <a:cubicBezTo>
                      <a:pt x="378619" y="71628"/>
                      <a:pt x="383762" y="45339"/>
                      <a:pt x="388144" y="45339"/>
                    </a:cubicBezTo>
                    <a:cubicBezTo>
                      <a:pt x="393478" y="45339"/>
                      <a:pt x="393383" y="76009"/>
                      <a:pt x="394907" y="82867"/>
                    </a:cubicBezTo>
                    <a:cubicBezTo>
                      <a:pt x="396240" y="88963"/>
                      <a:pt x="397002" y="90297"/>
                      <a:pt x="432054" y="90297"/>
                    </a:cubicBezTo>
                    <a:cubicBezTo>
                      <a:pt x="443770" y="90297"/>
                      <a:pt x="444913" y="93821"/>
                      <a:pt x="457867" y="101251"/>
                    </a:cubicBezTo>
                    <a:cubicBezTo>
                      <a:pt x="474821" y="110776"/>
                      <a:pt x="476726" y="112871"/>
                      <a:pt x="476726" y="114490"/>
                    </a:cubicBezTo>
                    <a:cubicBezTo>
                      <a:pt x="476726" y="114871"/>
                      <a:pt x="476250" y="115443"/>
                      <a:pt x="475298" y="115443"/>
                    </a:cubicBezTo>
                    <a:cubicBezTo>
                      <a:pt x="472059" y="115443"/>
                      <a:pt x="460439" y="111442"/>
                      <a:pt x="444627" y="111442"/>
                    </a:cubicBezTo>
                    <a:cubicBezTo>
                      <a:pt x="434912" y="111442"/>
                      <a:pt x="426339" y="115443"/>
                      <a:pt x="411575" y="118205"/>
                    </a:cubicBezTo>
                    <a:cubicBezTo>
                      <a:pt x="410146" y="118491"/>
                      <a:pt x="409004" y="119539"/>
                      <a:pt x="408813" y="120967"/>
                    </a:cubicBezTo>
                    <a:cubicBezTo>
                      <a:pt x="406432" y="136588"/>
                      <a:pt x="404908" y="152114"/>
                      <a:pt x="404908" y="162306"/>
                    </a:cubicBezTo>
                    <a:cubicBezTo>
                      <a:pt x="404908" y="192500"/>
                      <a:pt x="408527" y="200596"/>
                      <a:pt x="417576" y="200596"/>
                    </a:cubicBezTo>
                    <a:cubicBezTo>
                      <a:pt x="434531" y="200596"/>
                      <a:pt x="448437" y="199263"/>
                      <a:pt x="460153" y="197453"/>
                    </a:cubicBezTo>
                    <a:cubicBezTo>
                      <a:pt x="462820" y="197072"/>
                      <a:pt x="465106" y="195072"/>
                      <a:pt x="465677" y="192405"/>
                    </a:cubicBezTo>
                    <a:cubicBezTo>
                      <a:pt x="469202" y="177832"/>
                      <a:pt x="473202" y="167164"/>
                      <a:pt x="477012" y="167164"/>
                    </a:cubicBezTo>
                    <a:cubicBezTo>
                      <a:pt x="486442" y="167164"/>
                      <a:pt x="486442" y="221742"/>
                      <a:pt x="489109" y="233934"/>
                    </a:cubicBezTo>
                    <a:cubicBezTo>
                      <a:pt x="491490" y="244792"/>
                      <a:pt x="492823" y="247174"/>
                      <a:pt x="555212" y="247174"/>
                    </a:cubicBezTo>
                    <a:cubicBezTo>
                      <a:pt x="576072" y="247174"/>
                      <a:pt x="577977" y="253460"/>
                      <a:pt x="601218" y="266605"/>
                    </a:cubicBezTo>
                    <a:cubicBezTo>
                      <a:pt x="631317" y="283655"/>
                      <a:pt x="634651" y="287274"/>
                      <a:pt x="634651" y="290132"/>
                    </a:cubicBezTo>
                    <a:cubicBezTo>
                      <a:pt x="634651" y="290798"/>
                      <a:pt x="633794" y="291751"/>
                      <a:pt x="632174" y="291751"/>
                    </a:cubicBezTo>
                    <a:cubicBezTo>
                      <a:pt x="626364" y="291751"/>
                      <a:pt x="605790" y="284607"/>
                      <a:pt x="577596" y="284607"/>
                    </a:cubicBezTo>
                    <a:cubicBezTo>
                      <a:pt x="554069" y="284607"/>
                      <a:pt x="533972" y="298037"/>
                      <a:pt x="484918" y="300514"/>
                    </a:cubicBezTo>
                    <a:cubicBezTo>
                      <a:pt x="484918" y="300514"/>
                      <a:pt x="484918" y="300514"/>
                      <a:pt x="484918" y="300609"/>
                    </a:cubicBezTo>
                    <a:cubicBezTo>
                      <a:pt x="467963" y="299561"/>
                      <a:pt x="467011" y="296990"/>
                      <a:pt x="465773" y="291275"/>
                    </a:cubicBezTo>
                    <a:cubicBezTo>
                      <a:pt x="463772" y="282131"/>
                      <a:pt x="463868" y="241173"/>
                      <a:pt x="456724" y="241173"/>
                    </a:cubicBezTo>
                    <a:cubicBezTo>
                      <a:pt x="453676" y="241173"/>
                      <a:pt x="450437" y="250412"/>
                      <a:pt x="447675" y="262509"/>
                    </a:cubicBezTo>
                    <a:cubicBezTo>
                      <a:pt x="445103" y="261556"/>
                      <a:pt x="442246" y="261080"/>
                      <a:pt x="437960" y="261080"/>
                    </a:cubicBezTo>
                    <a:cubicBezTo>
                      <a:pt x="402908" y="261080"/>
                      <a:pt x="402146" y="259747"/>
                      <a:pt x="400812" y="253651"/>
                    </a:cubicBezTo>
                    <a:cubicBezTo>
                      <a:pt x="399288" y="246793"/>
                      <a:pt x="399383" y="216122"/>
                      <a:pt x="394049" y="216122"/>
                    </a:cubicBezTo>
                    <a:cubicBezTo>
                      <a:pt x="388715" y="216122"/>
                      <a:pt x="382334" y="254127"/>
                      <a:pt x="382334" y="269843"/>
                    </a:cubicBezTo>
                    <a:cubicBezTo>
                      <a:pt x="382334" y="286798"/>
                      <a:pt x="384334" y="291370"/>
                      <a:pt x="389477" y="291370"/>
                    </a:cubicBezTo>
                    <a:cubicBezTo>
                      <a:pt x="418529" y="291370"/>
                      <a:pt x="431673" y="284798"/>
                      <a:pt x="443960" y="282797"/>
                    </a:cubicBezTo>
                    <a:cubicBezTo>
                      <a:pt x="442246" y="294132"/>
                      <a:pt x="441198" y="305371"/>
                      <a:pt x="441198" y="312896"/>
                    </a:cubicBezTo>
                    <a:cubicBezTo>
                      <a:pt x="441198" y="335471"/>
                      <a:pt x="443865" y="341567"/>
                      <a:pt x="450723" y="341567"/>
                    </a:cubicBezTo>
                    <a:cubicBezTo>
                      <a:pt x="466439" y="341567"/>
                      <a:pt x="478631" y="340138"/>
                      <a:pt x="488728" y="338233"/>
                    </a:cubicBezTo>
                    <a:cubicBezTo>
                      <a:pt x="489775" y="338042"/>
                      <a:pt x="490633" y="338900"/>
                      <a:pt x="490633" y="339852"/>
                    </a:cubicBezTo>
                    <a:cubicBezTo>
                      <a:pt x="489871" y="358616"/>
                      <a:pt x="485394" y="368236"/>
                      <a:pt x="479679" y="379952"/>
                    </a:cubicBezTo>
                    <a:cubicBezTo>
                      <a:pt x="475964" y="387572"/>
                      <a:pt x="472059" y="395859"/>
                      <a:pt x="469106" y="406241"/>
                    </a:cubicBezTo>
                    <a:cubicBezTo>
                      <a:pt x="465106" y="420053"/>
                      <a:pt x="463963" y="434626"/>
                      <a:pt x="466154" y="448913"/>
                    </a:cubicBezTo>
                    <a:cubicBezTo>
                      <a:pt x="466439" y="450913"/>
                      <a:pt x="466725" y="452438"/>
                      <a:pt x="467011" y="453581"/>
                    </a:cubicBezTo>
                    <a:cubicBezTo>
                      <a:pt x="468344" y="459677"/>
                      <a:pt x="469106" y="461010"/>
                      <a:pt x="504158" y="461010"/>
                    </a:cubicBezTo>
                    <a:cubicBezTo>
                      <a:pt x="515874" y="461010"/>
                      <a:pt x="517017" y="464534"/>
                      <a:pt x="529971" y="471964"/>
                    </a:cubicBezTo>
                    <a:cubicBezTo>
                      <a:pt x="546926" y="481489"/>
                      <a:pt x="548830" y="483584"/>
                      <a:pt x="548830" y="485204"/>
                    </a:cubicBezTo>
                    <a:cubicBezTo>
                      <a:pt x="548830" y="485584"/>
                      <a:pt x="548354" y="486156"/>
                      <a:pt x="547402" y="486156"/>
                    </a:cubicBezTo>
                    <a:cubicBezTo>
                      <a:pt x="544163" y="486156"/>
                      <a:pt x="532543" y="482156"/>
                      <a:pt x="516731" y="482156"/>
                    </a:cubicBezTo>
                    <a:cubicBezTo>
                      <a:pt x="502158" y="482156"/>
                      <a:pt x="489966" y="491395"/>
                      <a:pt x="455676" y="491395"/>
                    </a:cubicBezTo>
                    <a:cubicBezTo>
                      <a:pt x="450533" y="491395"/>
                      <a:pt x="448532" y="486823"/>
                      <a:pt x="448532" y="469868"/>
                    </a:cubicBezTo>
                    <a:cubicBezTo>
                      <a:pt x="448532" y="463677"/>
                      <a:pt x="449485" y="454152"/>
                      <a:pt x="451009" y="444722"/>
                    </a:cubicBezTo>
                    <a:cubicBezTo>
                      <a:pt x="451295" y="442817"/>
                      <a:pt x="449866" y="441008"/>
                      <a:pt x="447961" y="440912"/>
                    </a:cubicBezTo>
                    <a:cubicBezTo>
                      <a:pt x="427196" y="439579"/>
                      <a:pt x="426053" y="436245"/>
                      <a:pt x="424434" y="429101"/>
                    </a:cubicBezTo>
                    <a:cubicBezTo>
                      <a:pt x="421862" y="417576"/>
                      <a:pt x="421958" y="365474"/>
                      <a:pt x="412909" y="365474"/>
                    </a:cubicBezTo>
                    <a:cubicBezTo>
                      <a:pt x="408718" y="365474"/>
                      <a:pt x="404241" y="379095"/>
                      <a:pt x="400621" y="396335"/>
                    </a:cubicBezTo>
                    <a:cubicBezTo>
                      <a:pt x="397764" y="395097"/>
                      <a:pt x="394716" y="394430"/>
                      <a:pt x="389763" y="394430"/>
                    </a:cubicBezTo>
                    <a:cubicBezTo>
                      <a:pt x="354711" y="394430"/>
                      <a:pt x="353949" y="393097"/>
                      <a:pt x="352616" y="387001"/>
                    </a:cubicBezTo>
                    <a:cubicBezTo>
                      <a:pt x="351092" y="380143"/>
                      <a:pt x="351187" y="349472"/>
                      <a:pt x="345853" y="349472"/>
                    </a:cubicBezTo>
                    <a:cubicBezTo>
                      <a:pt x="340519" y="349472"/>
                      <a:pt x="334137" y="387477"/>
                      <a:pt x="334137" y="403193"/>
                    </a:cubicBezTo>
                    <a:cubicBezTo>
                      <a:pt x="334137" y="420148"/>
                      <a:pt x="336137" y="424720"/>
                      <a:pt x="341281" y="424720"/>
                    </a:cubicBezTo>
                    <a:cubicBezTo>
                      <a:pt x="371380" y="424720"/>
                      <a:pt x="384429" y="417576"/>
                      <a:pt x="397097" y="415861"/>
                    </a:cubicBezTo>
                    <a:cubicBezTo>
                      <a:pt x="394716" y="431102"/>
                      <a:pt x="393192" y="446532"/>
                      <a:pt x="393192" y="456533"/>
                    </a:cubicBezTo>
                    <a:cubicBezTo>
                      <a:pt x="393192" y="465963"/>
                      <a:pt x="393573" y="473202"/>
                      <a:pt x="394430" y="478536"/>
                    </a:cubicBezTo>
                    <a:cubicBezTo>
                      <a:pt x="395478" y="489680"/>
                      <a:pt x="399860" y="498824"/>
                      <a:pt x="405575" y="506540"/>
                    </a:cubicBezTo>
                    <a:cubicBezTo>
                      <a:pt x="411004" y="513874"/>
                      <a:pt x="419481" y="518160"/>
                      <a:pt x="428625" y="518350"/>
                    </a:cubicBezTo>
                    <a:cubicBezTo>
                      <a:pt x="435102" y="518446"/>
                      <a:pt x="442532" y="518541"/>
                      <a:pt x="451104" y="518541"/>
                    </a:cubicBezTo>
                    <a:cubicBezTo>
                      <a:pt x="471964" y="518541"/>
                      <a:pt x="473869" y="524828"/>
                      <a:pt x="497110" y="537972"/>
                    </a:cubicBezTo>
                    <a:cubicBezTo>
                      <a:pt x="511969" y="546354"/>
                      <a:pt x="520256" y="551497"/>
                      <a:pt x="524923" y="554926"/>
                    </a:cubicBezTo>
                    <a:cubicBezTo>
                      <a:pt x="525875" y="555593"/>
                      <a:pt x="527209" y="555117"/>
                      <a:pt x="527399" y="553879"/>
                    </a:cubicBezTo>
                    <a:cubicBezTo>
                      <a:pt x="529685" y="539115"/>
                      <a:pt x="533400" y="524732"/>
                      <a:pt x="536639" y="524732"/>
                    </a:cubicBezTo>
                    <a:cubicBezTo>
                      <a:pt x="541973" y="524732"/>
                      <a:pt x="541877" y="555403"/>
                      <a:pt x="543401" y="562261"/>
                    </a:cubicBezTo>
                    <a:cubicBezTo>
                      <a:pt x="544735" y="568357"/>
                      <a:pt x="545497" y="569690"/>
                      <a:pt x="580549" y="569690"/>
                    </a:cubicBezTo>
                    <a:cubicBezTo>
                      <a:pt x="592265" y="569690"/>
                      <a:pt x="593408" y="573214"/>
                      <a:pt x="606362" y="580644"/>
                    </a:cubicBezTo>
                    <a:cubicBezTo>
                      <a:pt x="623316" y="590169"/>
                      <a:pt x="625221" y="592264"/>
                      <a:pt x="625221" y="593884"/>
                    </a:cubicBezTo>
                    <a:cubicBezTo>
                      <a:pt x="625221" y="594265"/>
                      <a:pt x="624745" y="594836"/>
                      <a:pt x="623792" y="594836"/>
                    </a:cubicBezTo>
                    <a:cubicBezTo>
                      <a:pt x="620554" y="594836"/>
                      <a:pt x="608933" y="590836"/>
                      <a:pt x="593122" y="590836"/>
                    </a:cubicBezTo>
                    <a:cubicBezTo>
                      <a:pt x="578549" y="590836"/>
                      <a:pt x="566357" y="600075"/>
                      <a:pt x="532067" y="600075"/>
                    </a:cubicBezTo>
                    <a:cubicBezTo>
                      <a:pt x="526923" y="600075"/>
                      <a:pt x="524923" y="595503"/>
                      <a:pt x="524923" y="578549"/>
                    </a:cubicBezTo>
                    <a:cubicBezTo>
                      <a:pt x="524923" y="574834"/>
                      <a:pt x="525304" y="569976"/>
                      <a:pt x="525875" y="564642"/>
                    </a:cubicBezTo>
                    <a:cubicBezTo>
                      <a:pt x="525971" y="563785"/>
                      <a:pt x="525399" y="562928"/>
                      <a:pt x="524542" y="562832"/>
                    </a:cubicBezTo>
                    <a:cubicBezTo>
                      <a:pt x="516065" y="561308"/>
                      <a:pt x="497586" y="556070"/>
                      <a:pt x="473393" y="556070"/>
                    </a:cubicBezTo>
                    <a:cubicBezTo>
                      <a:pt x="461867" y="556070"/>
                      <a:pt x="451199" y="559308"/>
                      <a:pt x="437579" y="562832"/>
                    </a:cubicBezTo>
                    <a:cubicBezTo>
                      <a:pt x="428625" y="565213"/>
                      <a:pt x="419291" y="566166"/>
                      <a:pt x="409956" y="565785"/>
                    </a:cubicBezTo>
                    <a:cubicBezTo>
                      <a:pt x="381191" y="564642"/>
                      <a:pt x="379952" y="561308"/>
                      <a:pt x="378143" y="553022"/>
                    </a:cubicBezTo>
                    <a:cubicBezTo>
                      <a:pt x="375475" y="540925"/>
                      <a:pt x="375571" y="486251"/>
                      <a:pt x="366046" y="486251"/>
                    </a:cubicBezTo>
                    <a:cubicBezTo>
                      <a:pt x="356521" y="486251"/>
                      <a:pt x="345948" y="550069"/>
                      <a:pt x="345281" y="579310"/>
                    </a:cubicBezTo>
                    <a:cubicBezTo>
                      <a:pt x="345281" y="580739"/>
                      <a:pt x="344329" y="581978"/>
                      <a:pt x="342900" y="582359"/>
                    </a:cubicBezTo>
                    <a:cubicBezTo>
                      <a:pt x="337852" y="583692"/>
                      <a:pt x="325946" y="586835"/>
                      <a:pt x="319754" y="588074"/>
                    </a:cubicBezTo>
                    <a:cubicBezTo>
                      <a:pt x="298133" y="591217"/>
                      <a:pt x="280702" y="584835"/>
                      <a:pt x="264319" y="575310"/>
                    </a:cubicBezTo>
                    <a:cubicBezTo>
                      <a:pt x="261938" y="573976"/>
                      <a:pt x="259080" y="575786"/>
                      <a:pt x="259271" y="578549"/>
                    </a:cubicBezTo>
                    <a:cubicBezTo>
                      <a:pt x="260223" y="590455"/>
                      <a:pt x="260795" y="601599"/>
                      <a:pt x="261842" y="606362"/>
                    </a:cubicBezTo>
                    <a:cubicBezTo>
                      <a:pt x="264223" y="617220"/>
                      <a:pt x="265557" y="619601"/>
                      <a:pt x="327946" y="619601"/>
                    </a:cubicBezTo>
                    <a:cubicBezTo>
                      <a:pt x="348806" y="619601"/>
                      <a:pt x="350711" y="625888"/>
                      <a:pt x="373952" y="639032"/>
                    </a:cubicBezTo>
                    <a:cubicBezTo>
                      <a:pt x="404050" y="656082"/>
                      <a:pt x="407384" y="659701"/>
                      <a:pt x="407384" y="662559"/>
                    </a:cubicBezTo>
                    <a:cubicBezTo>
                      <a:pt x="407384" y="663226"/>
                      <a:pt x="406527" y="664178"/>
                      <a:pt x="404908" y="664178"/>
                    </a:cubicBezTo>
                    <a:cubicBezTo>
                      <a:pt x="399098" y="664178"/>
                      <a:pt x="378523" y="657034"/>
                      <a:pt x="350330" y="657034"/>
                    </a:cubicBezTo>
                    <a:cubicBezTo>
                      <a:pt x="324326" y="657034"/>
                      <a:pt x="302705" y="673418"/>
                      <a:pt x="241745" y="673418"/>
                    </a:cubicBezTo>
                    <a:cubicBezTo>
                      <a:pt x="233648" y="673418"/>
                      <a:pt x="229934" y="666941"/>
                      <a:pt x="229171" y="644271"/>
                    </a:cubicBezTo>
                    <a:cubicBezTo>
                      <a:pt x="229171" y="642842"/>
                      <a:pt x="228314" y="641413"/>
                      <a:pt x="227076" y="640651"/>
                    </a:cubicBezTo>
                    <a:cubicBezTo>
                      <a:pt x="219742" y="636175"/>
                      <a:pt x="214027" y="633984"/>
                      <a:pt x="201835" y="633984"/>
                    </a:cubicBezTo>
                    <a:cubicBezTo>
                      <a:pt x="139446" y="633984"/>
                      <a:pt x="138113" y="631508"/>
                      <a:pt x="135731" y="620744"/>
                    </a:cubicBezTo>
                    <a:cubicBezTo>
                      <a:pt x="134112" y="613410"/>
                      <a:pt x="133541" y="590264"/>
                      <a:pt x="131159" y="573310"/>
                    </a:cubicBezTo>
                    <a:cubicBezTo>
                      <a:pt x="141732" y="571786"/>
                      <a:pt x="150590" y="569690"/>
                      <a:pt x="158496" y="567690"/>
                    </a:cubicBezTo>
                    <a:cubicBezTo>
                      <a:pt x="171069" y="564547"/>
                      <a:pt x="184309" y="567500"/>
                      <a:pt x="194215" y="575882"/>
                    </a:cubicBezTo>
                    <a:cubicBezTo>
                      <a:pt x="204406" y="584454"/>
                      <a:pt x="217265" y="595503"/>
                      <a:pt x="226504" y="603885"/>
                    </a:cubicBezTo>
                    <a:cubicBezTo>
                      <a:pt x="228410" y="605600"/>
                      <a:pt x="231458" y="604457"/>
                      <a:pt x="231839" y="601885"/>
                    </a:cubicBezTo>
                    <a:cubicBezTo>
                      <a:pt x="234029" y="585502"/>
                      <a:pt x="237363" y="567976"/>
                      <a:pt x="240983" y="555688"/>
                    </a:cubicBezTo>
                    <a:cubicBezTo>
                      <a:pt x="241459" y="554260"/>
                      <a:pt x="240792" y="552736"/>
                      <a:pt x="239554" y="551974"/>
                    </a:cubicBezTo>
                    <a:cubicBezTo>
                      <a:pt x="235077" y="549307"/>
                      <a:pt x="229457" y="545973"/>
                      <a:pt x="222218" y="541877"/>
                    </a:cubicBezTo>
                    <a:cubicBezTo>
                      <a:pt x="199073" y="528828"/>
                      <a:pt x="197072" y="522446"/>
                      <a:pt x="176213" y="522446"/>
                    </a:cubicBezTo>
                    <a:cubicBezTo>
                      <a:pt x="113824" y="522446"/>
                      <a:pt x="112490" y="519970"/>
                      <a:pt x="110109" y="509207"/>
                    </a:cubicBezTo>
                    <a:cubicBezTo>
                      <a:pt x="107442" y="497110"/>
                      <a:pt x="107537" y="442436"/>
                      <a:pt x="98012" y="442436"/>
                    </a:cubicBezTo>
                    <a:cubicBezTo>
                      <a:pt x="88487" y="442436"/>
                      <a:pt x="77248" y="509969"/>
                      <a:pt x="77248" y="537972"/>
                    </a:cubicBezTo>
                    <a:cubicBezTo>
                      <a:pt x="77248" y="568166"/>
                      <a:pt x="80867" y="576263"/>
                      <a:pt x="89916" y="576263"/>
                    </a:cubicBezTo>
                    <a:cubicBezTo>
                      <a:pt x="98489" y="576263"/>
                      <a:pt x="106108" y="575882"/>
                      <a:pt x="113252" y="575405"/>
                    </a:cubicBezTo>
                    <a:cubicBezTo>
                      <a:pt x="108871" y="592360"/>
                      <a:pt x="105061" y="616077"/>
                      <a:pt x="103537" y="634365"/>
                    </a:cubicBezTo>
                    <a:cubicBezTo>
                      <a:pt x="95250" y="629031"/>
                      <a:pt x="91059" y="626364"/>
                      <a:pt x="79058" y="626364"/>
                    </a:cubicBezTo>
                    <a:cubicBezTo>
                      <a:pt x="29146" y="626364"/>
                      <a:pt x="28099" y="624364"/>
                      <a:pt x="26194" y="615696"/>
                    </a:cubicBezTo>
                    <a:cubicBezTo>
                      <a:pt x="24098" y="605980"/>
                      <a:pt x="24098" y="562261"/>
                      <a:pt x="16573" y="562261"/>
                    </a:cubicBezTo>
                    <a:cubicBezTo>
                      <a:pt x="9049" y="562261"/>
                      <a:pt x="0" y="616363"/>
                      <a:pt x="0" y="638651"/>
                    </a:cubicBezTo>
                    <a:cubicBezTo>
                      <a:pt x="0" y="662750"/>
                      <a:pt x="2858" y="669226"/>
                      <a:pt x="10192" y="669226"/>
                    </a:cubicBezTo>
                    <a:cubicBezTo>
                      <a:pt x="15716" y="669226"/>
                      <a:pt x="20860" y="669036"/>
                      <a:pt x="25622" y="668750"/>
                    </a:cubicBezTo>
                    <a:cubicBezTo>
                      <a:pt x="28480" y="668560"/>
                      <a:pt x="31147" y="670274"/>
                      <a:pt x="32195" y="672941"/>
                    </a:cubicBezTo>
                    <a:cubicBezTo>
                      <a:pt x="94964" y="832295"/>
                      <a:pt x="239935" y="954119"/>
                      <a:pt x="399193" y="991553"/>
                    </a:cubicBezTo>
                    <a:cubicBezTo>
                      <a:pt x="400717" y="991934"/>
                      <a:pt x="401765" y="993267"/>
                      <a:pt x="401765" y="994886"/>
                    </a:cubicBezTo>
                    <a:lnTo>
                      <a:pt x="392716" y="1320832"/>
                    </a:lnTo>
                    <a:cubicBezTo>
                      <a:pt x="392430" y="1330262"/>
                      <a:pt x="400050" y="1337977"/>
                      <a:pt x="409385" y="1337977"/>
                    </a:cubicBezTo>
                    <a:lnTo>
                      <a:pt x="592360" y="1337977"/>
                    </a:lnTo>
                    <a:cubicBezTo>
                      <a:pt x="601790" y="1337977"/>
                      <a:pt x="609314" y="1330166"/>
                      <a:pt x="609029" y="1320832"/>
                    </a:cubicBezTo>
                    <a:lnTo>
                      <a:pt x="600170" y="1000030"/>
                    </a:lnTo>
                    <a:cubicBezTo>
                      <a:pt x="600170" y="998315"/>
                      <a:pt x="601409" y="996887"/>
                      <a:pt x="603028" y="996696"/>
                    </a:cubicBezTo>
                    <a:close/>
                    <a:moveTo>
                      <a:pt x="609409" y="169640"/>
                    </a:moveTo>
                    <a:cubicBezTo>
                      <a:pt x="594836" y="169640"/>
                      <a:pt x="582644" y="178879"/>
                      <a:pt x="548354" y="178879"/>
                    </a:cubicBezTo>
                    <a:cubicBezTo>
                      <a:pt x="543211" y="178879"/>
                      <a:pt x="541211" y="174308"/>
                      <a:pt x="541211" y="157353"/>
                    </a:cubicBezTo>
                    <a:cubicBezTo>
                      <a:pt x="541211" y="141637"/>
                      <a:pt x="547592" y="103632"/>
                      <a:pt x="552926" y="103632"/>
                    </a:cubicBezTo>
                    <a:cubicBezTo>
                      <a:pt x="558260" y="103632"/>
                      <a:pt x="558165" y="134302"/>
                      <a:pt x="559689" y="141161"/>
                    </a:cubicBezTo>
                    <a:cubicBezTo>
                      <a:pt x="561022" y="147256"/>
                      <a:pt x="561784" y="148590"/>
                      <a:pt x="596837" y="148590"/>
                    </a:cubicBezTo>
                    <a:cubicBezTo>
                      <a:pt x="608552" y="148590"/>
                      <a:pt x="609695" y="152114"/>
                      <a:pt x="622649" y="159544"/>
                    </a:cubicBezTo>
                    <a:cubicBezTo>
                      <a:pt x="639604" y="169069"/>
                      <a:pt x="641509" y="171164"/>
                      <a:pt x="641509" y="172784"/>
                    </a:cubicBezTo>
                    <a:cubicBezTo>
                      <a:pt x="641509" y="173165"/>
                      <a:pt x="641033" y="173736"/>
                      <a:pt x="640080" y="173736"/>
                    </a:cubicBezTo>
                    <a:cubicBezTo>
                      <a:pt x="636842" y="173736"/>
                      <a:pt x="625221" y="169736"/>
                      <a:pt x="609409" y="169736"/>
                    </a:cubicBezTo>
                    <a:close/>
                    <a:moveTo>
                      <a:pt x="567690" y="432435"/>
                    </a:moveTo>
                    <a:cubicBezTo>
                      <a:pt x="560832" y="432435"/>
                      <a:pt x="558165" y="426339"/>
                      <a:pt x="558165" y="403765"/>
                    </a:cubicBezTo>
                    <a:cubicBezTo>
                      <a:pt x="558165" y="382810"/>
                      <a:pt x="566642" y="332137"/>
                      <a:pt x="573786" y="332137"/>
                    </a:cubicBezTo>
                    <a:cubicBezTo>
                      <a:pt x="580930" y="332137"/>
                      <a:pt x="580834" y="373094"/>
                      <a:pt x="582835" y="382238"/>
                    </a:cubicBezTo>
                    <a:cubicBezTo>
                      <a:pt x="584645" y="390334"/>
                      <a:pt x="585597" y="392240"/>
                      <a:pt x="632460" y="392240"/>
                    </a:cubicBezTo>
                    <a:cubicBezTo>
                      <a:pt x="648081" y="392240"/>
                      <a:pt x="649510" y="397002"/>
                      <a:pt x="666941" y="406813"/>
                    </a:cubicBezTo>
                    <a:cubicBezTo>
                      <a:pt x="689515" y="419576"/>
                      <a:pt x="692087" y="422338"/>
                      <a:pt x="692087" y="424434"/>
                    </a:cubicBezTo>
                    <a:cubicBezTo>
                      <a:pt x="692087" y="425006"/>
                      <a:pt x="691420" y="425672"/>
                      <a:pt x="690182" y="425672"/>
                    </a:cubicBezTo>
                    <a:cubicBezTo>
                      <a:pt x="685800" y="425672"/>
                      <a:pt x="670370" y="420338"/>
                      <a:pt x="649224" y="420338"/>
                    </a:cubicBezTo>
                    <a:cubicBezTo>
                      <a:pt x="629793" y="420338"/>
                      <a:pt x="613505" y="432625"/>
                      <a:pt x="567785" y="432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F30B4E50-5DD5-26F3-47B3-1B09999139C7}"/>
                  </a:ext>
                </a:extLst>
              </p:cNvPr>
              <p:cNvSpPr/>
              <p:nvPr/>
            </p:nvSpPr>
            <p:spPr>
              <a:xfrm>
                <a:off x="3579813" y="-1320023"/>
                <a:ext cx="178403" cy="133826"/>
              </a:xfrm>
              <a:custGeom>
                <a:avLst/>
                <a:gdLst>
                  <a:gd name="connsiteX0" fmla="*/ 12763 w 178403"/>
                  <a:gd name="connsiteY0" fmla="*/ 133826 h 133826"/>
                  <a:gd name="connsiteX1" fmla="*/ 121348 w 178403"/>
                  <a:gd name="connsiteY1" fmla="*/ 117443 h 133826"/>
                  <a:gd name="connsiteX2" fmla="*/ 175927 w 178403"/>
                  <a:gd name="connsiteY2" fmla="*/ 124587 h 133826"/>
                  <a:gd name="connsiteX3" fmla="*/ 178403 w 178403"/>
                  <a:gd name="connsiteY3" fmla="*/ 122968 h 133826"/>
                  <a:gd name="connsiteX4" fmla="*/ 144971 w 178403"/>
                  <a:gd name="connsiteY4" fmla="*/ 99441 h 133826"/>
                  <a:gd name="connsiteX5" fmla="*/ 98965 w 178403"/>
                  <a:gd name="connsiteY5" fmla="*/ 80010 h 133826"/>
                  <a:gd name="connsiteX6" fmla="*/ 32861 w 178403"/>
                  <a:gd name="connsiteY6" fmla="*/ 66770 h 133826"/>
                  <a:gd name="connsiteX7" fmla="*/ 20765 w 178403"/>
                  <a:gd name="connsiteY7" fmla="*/ 0 h 133826"/>
                  <a:gd name="connsiteX8" fmla="*/ 0 w 178403"/>
                  <a:gd name="connsiteY8" fmla="*/ 95536 h 133826"/>
                  <a:gd name="connsiteX9" fmla="*/ 12668 w 178403"/>
                  <a:gd name="connsiteY9" fmla="*/ 133826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2763" y="133826"/>
                    </a:moveTo>
                    <a:cubicBezTo>
                      <a:pt x="73723" y="133826"/>
                      <a:pt x="95345" y="117443"/>
                      <a:pt x="121348" y="117443"/>
                    </a:cubicBezTo>
                    <a:cubicBezTo>
                      <a:pt x="149542" y="117443"/>
                      <a:pt x="170117" y="124587"/>
                      <a:pt x="175927" y="124587"/>
                    </a:cubicBezTo>
                    <a:cubicBezTo>
                      <a:pt x="177546" y="124587"/>
                      <a:pt x="178403" y="123634"/>
                      <a:pt x="178403" y="122968"/>
                    </a:cubicBez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782220C2-7B7B-E9A4-E7B0-A689AFA5DF14}"/>
                  </a:ext>
                </a:extLst>
              </p:cNvPr>
              <p:cNvSpPr/>
              <p:nvPr/>
            </p:nvSpPr>
            <p:spPr>
              <a:xfrm>
                <a:off x="3759169" y="-1394318"/>
                <a:ext cx="142589" cy="107060"/>
              </a:xfrm>
              <a:custGeom>
                <a:avLst/>
                <a:gdLst>
                  <a:gd name="connsiteX0" fmla="*/ 10001 w 142589"/>
                  <a:gd name="connsiteY0" fmla="*/ 107061 h 107060"/>
                  <a:gd name="connsiteX1" fmla="*/ 96869 w 142589"/>
                  <a:gd name="connsiteY1" fmla="*/ 94012 h 107060"/>
                  <a:gd name="connsiteX2" fmla="*/ 140589 w 142589"/>
                  <a:gd name="connsiteY2" fmla="*/ 99727 h 107060"/>
                  <a:gd name="connsiteX3" fmla="*/ 142589 w 142589"/>
                  <a:gd name="connsiteY3" fmla="*/ 98393 h 107060"/>
                  <a:gd name="connsiteX4" fmla="*/ 115824 w 142589"/>
                  <a:gd name="connsiteY4" fmla="*/ 79629 h 107060"/>
                  <a:gd name="connsiteX5" fmla="*/ 79058 w 142589"/>
                  <a:gd name="connsiteY5" fmla="*/ 64103 h 107060"/>
                  <a:gd name="connsiteX6" fmla="*/ 26194 w 142589"/>
                  <a:gd name="connsiteY6" fmla="*/ 53435 h 107060"/>
                  <a:gd name="connsiteX7" fmla="*/ 16574 w 142589"/>
                  <a:gd name="connsiteY7" fmla="*/ 0 h 107060"/>
                  <a:gd name="connsiteX8" fmla="*/ 0 w 142589"/>
                  <a:gd name="connsiteY8" fmla="*/ 76390 h 107060"/>
                  <a:gd name="connsiteX9" fmla="*/ 10192 w 142589"/>
                  <a:gd name="connsiteY9" fmla="*/ 106966 h 1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7060">
                    <a:moveTo>
                      <a:pt x="10001" y="107061"/>
                    </a:moveTo>
                    <a:cubicBezTo>
                      <a:pt x="58769" y="107061"/>
                      <a:pt x="76010" y="94012"/>
                      <a:pt x="96869" y="94012"/>
                    </a:cubicBezTo>
                    <a:cubicBezTo>
                      <a:pt x="119444" y="94012"/>
                      <a:pt x="135922" y="99727"/>
                      <a:pt x="140589" y="99727"/>
                    </a:cubicBezTo>
                    <a:cubicBezTo>
                      <a:pt x="141923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8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0"/>
                    </a:cubicBezTo>
                    <a:cubicBezTo>
                      <a:pt x="0" y="100489"/>
                      <a:pt x="2858" y="106966"/>
                      <a:pt x="10192" y="1069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9F1BE59A-4F7A-6197-A5EF-39C8E97BAC48}"/>
                  </a:ext>
                </a:extLst>
              </p:cNvPr>
              <p:cNvSpPr/>
              <p:nvPr/>
            </p:nvSpPr>
            <p:spPr>
              <a:xfrm>
                <a:off x="3847275" y="-1008555"/>
                <a:ext cx="124777" cy="93630"/>
              </a:xfrm>
              <a:custGeom>
                <a:avLst/>
                <a:gdLst>
                  <a:gd name="connsiteX0" fmla="*/ 69342 w 124777"/>
                  <a:gd name="connsiteY0" fmla="*/ 56007 h 93630"/>
                  <a:gd name="connsiteX1" fmla="*/ 23051 w 124777"/>
                  <a:gd name="connsiteY1" fmla="*/ 46673 h 93630"/>
                  <a:gd name="connsiteX2" fmla="*/ 14573 w 124777"/>
                  <a:gd name="connsiteY2" fmla="*/ 0 h 93630"/>
                  <a:gd name="connsiteX3" fmla="*/ 0 w 124777"/>
                  <a:gd name="connsiteY3" fmla="*/ 66865 h 93630"/>
                  <a:gd name="connsiteX4" fmla="*/ 8858 w 124777"/>
                  <a:gd name="connsiteY4" fmla="*/ 93631 h 93630"/>
                  <a:gd name="connsiteX5" fmla="*/ 84868 w 124777"/>
                  <a:gd name="connsiteY5" fmla="*/ 82201 h 93630"/>
                  <a:gd name="connsiteX6" fmla="*/ 123063 w 124777"/>
                  <a:gd name="connsiteY6" fmla="*/ 87249 h 93630"/>
                  <a:gd name="connsiteX7" fmla="*/ 124778 w 124777"/>
                  <a:gd name="connsiteY7" fmla="*/ 86106 h 93630"/>
                  <a:gd name="connsiteX8" fmla="*/ 101346 w 124777"/>
                  <a:gd name="connsiteY8" fmla="*/ 69628 h 93630"/>
                  <a:gd name="connsiteX9" fmla="*/ 69152 w 124777"/>
                  <a:gd name="connsiteY9" fmla="*/ 56007 h 9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777" h="93630">
                    <a:moveTo>
                      <a:pt x="69342" y="56007"/>
                    </a:moveTo>
                    <a:cubicBezTo>
                      <a:pt x="25718" y="56007"/>
                      <a:pt x="24765" y="54292"/>
                      <a:pt x="23051" y="46673"/>
                    </a:cubicBezTo>
                    <a:cubicBezTo>
                      <a:pt x="21146" y="38195"/>
                      <a:pt x="21241" y="0"/>
                      <a:pt x="14573" y="0"/>
                    </a:cubicBezTo>
                    <a:cubicBezTo>
                      <a:pt x="7906" y="0"/>
                      <a:pt x="0" y="47339"/>
                      <a:pt x="0" y="66865"/>
                    </a:cubicBezTo>
                    <a:cubicBezTo>
                      <a:pt x="0" y="88011"/>
                      <a:pt x="2477" y="93631"/>
                      <a:pt x="8858" y="93631"/>
                    </a:cubicBezTo>
                    <a:cubicBezTo>
                      <a:pt x="51530" y="93631"/>
                      <a:pt x="66675" y="82201"/>
                      <a:pt x="84868" y="82201"/>
                    </a:cubicBezTo>
                    <a:cubicBezTo>
                      <a:pt x="104585" y="82201"/>
                      <a:pt x="119063" y="87249"/>
                      <a:pt x="123063" y="87249"/>
                    </a:cubicBezTo>
                    <a:cubicBezTo>
                      <a:pt x="124206" y="87249"/>
                      <a:pt x="124778" y="86582"/>
                      <a:pt x="124778" y="86106"/>
                    </a:cubicBezTo>
                    <a:cubicBezTo>
                      <a:pt x="124778" y="84106"/>
                      <a:pt x="122396" y="81534"/>
                      <a:pt x="101346" y="69628"/>
                    </a:cubicBezTo>
                    <a:cubicBezTo>
                      <a:pt x="85154" y="60484"/>
                      <a:pt x="83725" y="56007"/>
                      <a:pt x="69152" y="560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017028B-C5A3-AFF7-473A-D072F086B6E9}"/>
                  </a:ext>
                </a:extLst>
              </p:cNvPr>
              <p:cNvSpPr/>
              <p:nvPr/>
            </p:nvSpPr>
            <p:spPr>
              <a:xfrm>
                <a:off x="3815557" y="-1202199"/>
                <a:ext cx="178403" cy="133826"/>
              </a:xfrm>
              <a:custGeom>
                <a:avLst/>
                <a:gdLst>
                  <a:gd name="connsiteX0" fmla="*/ 178403 w 178403"/>
                  <a:gd name="connsiteY0" fmla="*/ 122968 h 133826"/>
                  <a:gd name="connsiteX1" fmla="*/ 144971 w 178403"/>
                  <a:gd name="connsiteY1" fmla="*/ 99441 h 133826"/>
                  <a:gd name="connsiteX2" fmla="*/ 98965 w 178403"/>
                  <a:gd name="connsiteY2" fmla="*/ 80010 h 133826"/>
                  <a:gd name="connsiteX3" fmla="*/ 32861 w 178403"/>
                  <a:gd name="connsiteY3" fmla="*/ 66770 h 133826"/>
                  <a:gd name="connsiteX4" fmla="*/ 20765 w 178403"/>
                  <a:gd name="connsiteY4" fmla="*/ 0 h 133826"/>
                  <a:gd name="connsiteX5" fmla="*/ 0 w 178403"/>
                  <a:gd name="connsiteY5" fmla="*/ 95536 h 133826"/>
                  <a:gd name="connsiteX6" fmla="*/ 12668 w 178403"/>
                  <a:gd name="connsiteY6" fmla="*/ 133826 h 133826"/>
                  <a:gd name="connsiteX7" fmla="*/ 121253 w 178403"/>
                  <a:gd name="connsiteY7" fmla="*/ 117443 h 133826"/>
                  <a:gd name="connsiteX8" fmla="*/ 175831 w 178403"/>
                  <a:gd name="connsiteY8" fmla="*/ 124587 h 133826"/>
                  <a:gd name="connsiteX9" fmla="*/ 178308 w 178403"/>
                  <a:gd name="connsiteY9" fmla="*/ 122968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78403" y="122968"/>
                    </a:move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ubicBezTo>
                      <a:pt x="73628" y="133826"/>
                      <a:pt x="95250" y="117443"/>
                      <a:pt x="121253" y="117443"/>
                    </a:cubicBezTo>
                    <a:cubicBezTo>
                      <a:pt x="149447" y="117443"/>
                      <a:pt x="170021" y="124587"/>
                      <a:pt x="175831" y="124587"/>
                    </a:cubicBezTo>
                    <a:cubicBezTo>
                      <a:pt x="177451" y="124587"/>
                      <a:pt x="178308" y="123635"/>
                      <a:pt x="178308" y="1229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BF448B7E-C358-4DB8-9228-C76518F1CB3A}"/>
                  </a:ext>
                </a:extLst>
              </p:cNvPr>
              <p:cNvSpPr/>
              <p:nvPr/>
            </p:nvSpPr>
            <p:spPr>
              <a:xfrm>
                <a:off x="3676778" y="-1112378"/>
                <a:ext cx="133826" cy="100298"/>
              </a:xfrm>
              <a:custGeom>
                <a:avLst/>
                <a:gdLst>
                  <a:gd name="connsiteX0" fmla="*/ 74295 w 133826"/>
                  <a:gd name="connsiteY0" fmla="*/ 60103 h 100298"/>
                  <a:gd name="connsiteX1" fmla="*/ 24670 w 133826"/>
                  <a:gd name="connsiteY1" fmla="*/ 50102 h 100298"/>
                  <a:gd name="connsiteX2" fmla="*/ 15621 w 133826"/>
                  <a:gd name="connsiteY2" fmla="*/ 0 h 100298"/>
                  <a:gd name="connsiteX3" fmla="*/ 0 w 133826"/>
                  <a:gd name="connsiteY3" fmla="*/ 71628 h 100298"/>
                  <a:gd name="connsiteX4" fmla="*/ 9525 w 133826"/>
                  <a:gd name="connsiteY4" fmla="*/ 100298 h 100298"/>
                  <a:gd name="connsiteX5" fmla="*/ 90964 w 133826"/>
                  <a:gd name="connsiteY5" fmla="*/ 88011 h 100298"/>
                  <a:gd name="connsiteX6" fmla="*/ 131921 w 133826"/>
                  <a:gd name="connsiteY6" fmla="*/ 93345 h 100298"/>
                  <a:gd name="connsiteX7" fmla="*/ 133826 w 133826"/>
                  <a:gd name="connsiteY7" fmla="*/ 92107 h 100298"/>
                  <a:gd name="connsiteX8" fmla="*/ 108680 w 133826"/>
                  <a:gd name="connsiteY8" fmla="*/ 74486 h 100298"/>
                  <a:gd name="connsiteX9" fmla="*/ 74200 w 133826"/>
                  <a:gd name="connsiteY9" fmla="*/ 59912 h 1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6" h="100298">
                    <a:moveTo>
                      <a:pt x="74295" y="60103"/>
                    </a:moveTo>
                    <a:cubicBezTo>
                      <a:pt x="27527" y="60103"/>
                      <a:pt x="26479" y="58293"/>
                      <a:pt x="24670" y="50102"/>
                    </a:cubicBezTo>
                    <a:cubicBezTo>
                      <a:pt x="22669" y="40958"/>
                      <a:pt x="22765" y="0"/>
                      <a:pt x="15621" y="0"/>
                    </a:cubicBezTo>
                    <a:cubicBezTo>
                      <a:pt x="8477" y="0"/>
                      <a:pt x="0" y="50673"/>
                      <a:pt x="0" y="71628"/>
                    </a:cubicBezTo>
                    <a:cubicBezTo>
                      <a:pt x="0" y="94202"/>
                      <a:pt x="2667" y="100298"/>
                      <a:pt x="9525" y="100298"/>
                    </a:cubicBezTo>
                    <a:cubicBezTo>
                      <a:pt x="55245" y="100298"/>
                      <a:pt x="71438" y="88011"/>
                      <a:pt x="90964" y="88011"/>
                    </a:cubicBezTo>
                    <a:cubicBezTo>
                      <a:pt x="112109" y="88011"/>
                      <a:pt x="127540" y="93345"/>
                      <a:pt x="131921" y="93345"/>
                    </a:cubicBezTo>
                    <a:cubicBezTo>
                      <a:pt x="133159" y="93345"/>
                      <a:pt x="133826" y="92678"/>
                      <a:pt x="133826" y="92107"/>
                    </a:cubicBezTo>
                    <a:cubicBezTo>
                      <a:pt x="133826" y="90011"/>
                      <a:pt x="131254" y="87249"/>
                      <a:pt x="108680" y="74486"/>
                    </a:cubicBezTo>
                    <a:cubicBezTo>
                      <a:pt x="91345" y="64675"/>
                      <a:pt x="89821" y="59912"/>
                      <a:pt x="74200" y="599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AB69A711-6654-D672-9E7B-95990B763F7C}"/>
                  </a:ext>
                </a:extLst>
              </p:cNvPr>
              <p:cNvSpPr/>
              <p:nvPr/>
            </p:nvSpPr>
            <p:spPr>
              <a:xfrm>
                <a:off x="3533331" y="-987886"/>
                <a:ext cx="142779" cy="106965"/>
              </a:xfrm>
              <a:custGeom>
                <a:avLst/>
                <a:gdLst>
                  <a:gd name="connsiteX0" fmla="*/ 142589 w 142779"/>
                  <a:gd name="connsiteY0" fmla="*/ 98393 h 106965"/>
                  <a:gd name="connsiteX1" fmla="*/ 115824 w 142779"/>
                  <a:gd name="connsiteY1" fmla="*/ 79629 h 106965"/>
                  <a:gd name="connsiteX2" fmla="*/ 79057 w 142779"/>
                  <a:gd name="connsiteY2" fmla="*/ 64103 h 106965"/>
                  <a:gd name="connsiteX3" fmla="*/ 26194 w 142779"/>
                  <a:gd name="connsiteY3" fmla="*/ 53435 h 106965"/>
                  <a:gd name="connsiteX4" fmla="*/ 16573 w 142779"/>
                  <a:gd name="connsiteY4" fmla="*/ 0 h 106965"/>
                  <a:gd name="connsiteX5" fmla="*/ 0 w 142779"/>
                  <a:gd name="connsiteY5" fmla="*/ 76391 h 106965"/>
                  <a:gd name="connsiteX6" fmla="*/ 10192 w 142779"/>
                  <a:gd name="connsiteY6" fmla="*/ 106966 h 106965"/>
                  <a:gd name="connsiteX7" fmla="*/ 97060 w 142779"/>
                  <a:gd name="connsiteY7" fmla="*/ 93917 h 106965"/>
                  <a:gd name="connsiteX8" fmla="*/ 140780 w 142779"/>
                  <a:gd name="connsiteY8" fmla="*/ 99631 h 106965"/>
                  <a:gd name="connsiteX9" fmla="*/ 142780 w 142779"/>
                  <a:gd name="connsiteY9" fmla="*/ 98298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779" h="106965">
                    <a:moveTo>
                      <a:pt x="142589" y="98393"/>
                    </a:move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6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3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1"/>
                      <a:pt x="140780" y="99631"/>
                    </a:cubicBezTo>
                    <a:cubicBezTo>
                      <a:pt x="142113" y="99631"/>
                      <a:pt x="142780" y="98870"/>
                      <a:pt x="142780" y="982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40" name="Free-form: Shape 39">
                <a:extLst>
                  <a:ext uri="{FF2B5EF4-FFF2-40B4-BE49-F238E27FC236}">
                    <a16:creationId xmlns:a16="http://schemas.microsoft.com/office/drawing/2014/main" id="{8AF10A1A-4C05-FA7B-B9A7-40B7C8485811}"/>
                  </a:ext>
                </a:extLst>
              </p:cNvPr>
              <p:cNvSpPr/>
              <p:nvPr/>
            </p:nvSpPr>
            <p:spPr>
              <a:xfrm>
                <a:off x="3900139" y="-1253062"/>
                <a:ext cx="89154" cy="66865"/>
              </a:xfrm>
              <a:custGeom>
                <a:avLst/>
                <a:gdLst>
                  <a:gd name="connsiteX0" fmla="*/ 6287 w 89154"/>
                  <a:gd name="connsiteY0" fmla="*/ 66865 h 66865"/>
                  <a:gd name="connsiteX1" fmla="*/ 60579 w 89154"/>
                  <a:gd name="connsiteY1" fmla="*/ 58674 h 66865"/>
                  <a:gd name="connsiteX2" fmla="*/ 87916 w 89154"/>
                  <a:gd name="connsiteY2" fmla="*/ 62294 h 66865"/>
                  <a:gd name="connsiteX3" fmla="*/ 89154 w 89154"/>
                  <a:gd name="connsiteY3" fmla="*/ 61436 h 66865"/>
                  <a:gd name="connsiteX4" fmla="*/ 72390 w 89154"/>
                  <a:gd name="connsiteY4" fmla="*/ 49721 h 66865"/>
                  <a:gd name="connsiteX5" fmla="*/ 49435 w 89154"/>
                  <a:gd name="connsiteY5" fmla="*/ 40005 h 66865"/>
                  <a:gd name="connsiteX6" fmla="*/ 16383 w 89154"/>
                  <a:gd name="connsiteY6" fmla="*/ 33338 h 66865"/>
                  <a:gd name="connsiteX7" fmla="*/ 10382 w 89154"/>
                  <a:gd name="connsiteY7" fmla="*/ 0 h 66865"/>
                  <a:gd name="connsiteX8" fmla="*/ 0 w 89154"/>
                  <a:gd name="connsiteY8" fmla="*/ 47720 h 66865"/>
                  <a:gd name="connsiteX9" fmla="*/ 6382 w 89154"/>
                  <a:gd name="connsiteY9" fmla="*/ 66865 h 6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54" h="66865">
                    <a:moveTo>
                      <a:pt x="6287" y="66865"/>
                    </a:moveTo>
                    <a:cubicBezTo>
                      <a:pt x="36767" y="66865"/>
                      <a:pt x="47530" y="58674"/>
                      <a:pt x="60579" y="58674"/>
                    </a:cubicBezTo>
                    <a:cubicBezTo>
                      <a:pt x="74676" y="58674"/>
                      <a:pt x="84963" y="62294"/>
                      <a:pt x="87916" y="62294"/>
                    </a:cubicBezTo>
                    <a:cubicBezTo>
                      <a:pt x="88773" y="62294"/>
                      <a:pt x="89154" y="61817"/>
                      <a:pt x="89154" y="61436"/>
                    </a:cubicBezTo>
                    <a:cubicBezTo>
                      <a:pt x="89154" y="60007"/>
                      <a:pt x="87440" y="58198"/>
                      <a:pt x="72390" y="49721"/>
                    </a:cubicBezTo>
                    <a:cubicBezTo>
                      <a:pt x="60769" y="43148"/>
                      <a:pt x="59817" y="40005"/>
                      <a:pt x="49435" y="40005"/>
                    </a:cubicBezTo>
                    <a:cubicBezTo>
                      <a:pt x="18288" y="40005"/>
                      <a:pt x="17526" y="38767"/>
                      <a:pt x="16383" y="33338"/>
                    </a:cubicBezTo>
                    <a:cubicBezTo>
                      <a:pt x="15050" y="27242"/>
                      <a:pt x="15050" y="0"/>
                      <a:pt x="10382" y="0"/>
                    </a:cubicBezTo>
                    <a:cubicBezTo>
                      <a:pt x="5715" y="0"/>
                      <a:pt x="0" y="33814"/>
                      <a:pt x="0" y="47720"/>
                    </a:cubicBezTo>
                    <a:cubicBezTo>
                      <a:pt x="0" y="62770"/>
                      <a:pt x="1810" y="66865"/>
                      <a:pt x="6382" y="6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41" name="Free-form: Shape 40">
                <a:extLst>
                  <a:ext uri="{FF2B5EF4-FFF2-40B4-BE49-F238E27FC236}">
                    <a16:creationId xmlns:a16="http://schemas.microsoft.com/office/drawing/2014/main" id="{538DFEF0-9FBE-4921-0FDD-6E1F3ACE70F8}"/>
                  </a:ext>
                </a:extLst>
              </p:cNvPr>
              <p:cNvSpPr/>
              <p:nvPr/>
            </p:nvSpPr>
            <p:spPr>
              <a:xfrm>
                <a:off x="3471704" y="-1163527"/>
                <a:ext cx="142589" cy="106965"/>
              </a:xfrm>
              <a:custGeom>
                <a:avLst/>
                <a:gdLst>
                  <a:gd name="connsiteX0" fmla="*/ 140589 w 142589"/>
                  <a:gd name="connsiteY0" fmla="*/ 99727 h 106965"/>
                  <a:gd name="connsiteX1" fmla="*/ 142589 w 142589"/>
                  <a:gd name="connsiteY1" fmla="*/ 98393 h 106965"/>
                  <a:gd name="connsiteX2" fmla="*/ 115824 w 142589"/>
                  <a:gd name="connsiteY2" fmla="*/ 79629 h 106965"/>
                  <a:gd name="connsiteX3" fmla="*/ 79057 w 142589"/>
                  <a:gd name="connsiteY3" fmla="*/ 64103 h 106965"/>
                  <a:gd name="connsiteX4" fmla="*/ 26194 w 142589"/>
                  <a:gd name="connsiteY4" fmla="*/ 53435 h 106965"/>
                  <a:gd name="connsiteX5" fmla="*/ 16574 w 142589"/>
                  <a:gd name="connsiteY5" fmla="*/ 0 h 106965"/>
                  <a:gd name="connsiteX6" fmla="*/ 0 w 142589"/>
                  <a:gd name="connsiteY6" fmla="*/ 76391 h 106965"/>
                  <a:gd name="connsiteX7" fmla="*/ 10192 w 142589"/>
                  <a:gd name="connsiteY7" fmla="*/ 106966 h 106965"/>
                  <a:gd name="connsiteX8" fmla="*/ 97060 w 142589"/>
                  <a:gd name="connsiteY8" fmla="*/ 93917 h 106965"/>
                  <a:gd name="connsiteX9" fmla="*/ 140780 w 142589"/>
                  <a:gd name="connsiteY9" fmla="*/ 99632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6965">
                    <a:moveTo>
                      <a:pt x="140589" y="99727"/>
                    </a:moveTo>
                    <a:cubicBezTo>
                      <a:pt x="141922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5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2"/>
                      <a:pt x="140780" y="99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  <p:grpSp>
          <p:nvGrpSpPr>
            <p:cNvPr id="29" name="Graphic 10">
              <a:extLst>
                <a:ext uri="{FF2B5EF4-FFF2-40B4-BE49-F238E27FC236}">
                  <a16:creationId xmlns:a16="http://schemas.microsoft.com/office/drawing/2014/main" id="{3FB1C823-AC0A-8C9E-D47B-D375E655A9F2}"/>
                </a:ext>
              </a:extLst>
            </p:cNvPr>
            <p:cNvGrpSpPr/>
            <p:nvPr/>
          </p:nvGrpSpPr>
          <p:grpSpPr>
            <a:xfrm>
              <a:off x="5158296" y="-1050847"/>
              <a:ext cx="2700908" cy="1006602"/>
              <a:chOff x="5158296" y="-1050847"/>
              <a:chExt cx="2700908" cy="1006602"/>
            </a:xfrm>
            <a:grpFill/>
          </p:grpSpPr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1B9F2132-C70B-BE5F-6220-A88861DC664F}"/>
                  </a:ext>
                </a:extLst>
              </p:cNvPr>
              <p:cNvSpPr/>
              <p:nvPr/>
            </p:nvSpPr>
            <p:spPr>
              <a:xfrm>
                <a:off x="5158296" y="-1038655"/>
                <a:ext cx="736568" cy="982027"/>
              </a:xfrm>
              <a:custGeom>
                <a:avLst/>
                <a:gdLst>
                  <a:gd name="connsiteX0" fmla="*/ 719995 w 736568"/>
                  <a:gd name="connsiteY0" fmla="*/ 752951 h 982027"/>
                  <a:gd name="connsiteX1" fmla="*/ 270129 w 736568"/>
                  <a:gd name="connsiteY1" fmla="*/ 752951 h 982027"/>
                  <a:gd name="connsiteX2" fmla="*/ 261938 w 736568"/>
                  <a:gd name="connsiteY2" fmla="*/ 744760 h 982027"/>
                  <a:gd name="connsiteX3" fmla="*/ 261938 w 736568"/>
                  <a:gd name="connsiteY3" fmla="*/ 16383 h 982027"/>
                  <a:gd name="connsiteX4" fmla="*/ 245555 w 736568"/>
                  <a:gd name="connsiteY4" fmla="*/ 0 h 982027"/>
                  <a:gd name="connsiteX5" fmla="*/ 16383 w 736568"/>
                  <a:gd name="connsiteY5" fmla="*/ 0 h 982027"/>
                  <a:gd name="connsiteX6" fmla="*/ 0 w 736568"/>
                  <a:gd name="connsiteY6" fmla="*/ 16383 h 982027"/>
                  <a:gd name="connsiteX7" fmla="*/ 0 w 736568"/>
                  <a:gd name="connsiteY7" fmla="*/ 965454 h 982027"/>
                  <a:gd name="connsiteX8" fmla="*/ 16574 w 736568"/>
                  <a:gd name="connsiteY8" fmla="*/ 982028 h 982027"/>
                  <a:gd name="connsiteX9" fmla="*/ 719995 w 736568"/>
                  <a:gd name="connsiteY9" fmla="*/ 982028 h 982027"/>
                  <a:gd name="connsiteX10" fmla="*/ 736568 w 736568"/>
                  <a:gd name="connsiteY10" fmla="*/ 965454 h 982027"/>
                  <a:gd name="connsiteX11" fmla="*/ 736568 w 736568"/>
                  <a:gd name="connsiteY11" fmla="*/ 769430 h 982027"/>
                  <a:gd name="connsiteX12" fmla="*/ 719995 w 736568"/>
                  <a:gd name="connsiteY12" fmla="*/ 752856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6568" h="982027">
                    <a:moveTo>
                      <a:pt x="719995" y="752951"/>
                    </a:moveTo>
                    <a:lnTo>
                      <a:pt x="270129" y="752951"/>
                    </a:lnTo>
                    <a:cubicBezTo>
                      <a:pt x="265652" y="752951"/>
                      <a:pt x="261938" y="749237"/>
                      <a:pt x="261938" y="744760"/>
                    </a:cubicBezTo>
                    <a:lnTo>
                      <a:pt x="261938" y="16383"/>
                    </a:lnTo>
                    <a:cubicBezTo>
                      <a:pt x="261938" y="7334"/>
                      <a:pt x="254603" y="0"/>
                      <a:pt x="245555" y="0"/>
                    </a:cubicBez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454"/>
                    </a:lnTo>
                    <a:cubicBezTo>
                      <a:pt x="0" y="974598"/>
                      <a:pt x="7429" y="982028"/>
                      <a:pt x="16574" y="982028"/>
                    </a:cubicBezTo>
                    <a:lnTo>
                      <a:pt x="719995" y="982028"/>
                    </a:lnTo>
                    <a:cubicBezTo>
                      <a:pt x="729139" y="982028"/>
                      <a:pt x="736568" y="974598"/>
                      <a:pt x="736568" y="965454"/>
                    </a:cubicBezTo>
                    <a:lnTo>
                      <a:pt x="736568" y="769430"/>
                    </a:lnTo>
                    <a:cubicBezTo>
                      <a:pt x="736568" y="760286"/>
                      <a:pt x="729139" y="752856"/>
                      <a:pt x="719995" y="75285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B3246A24-7CC3-F839-12F7-A1A0AE33B387}"/>
                  </a:ext>
                </a:extLst>
              </p:cNvPr>
              <p:cNvSpPr/>
              <p:nvPr/>
            </p:nvSpPr>
            <p:spPr>
              <a:xfrm>
                <a:off x="7122542" y="-1038559"/>
                <a:ext cx="736663" cy="982027"/>
              </a:xfrm>
              <a:custGeom>
                <a:avLst/>
                <a:gdLst>
                  <a:gd name="connsiteX0" fmla="*/ 721233 w 736663"/>
                  <a:gd name="connsiteY0" fmla="*/ 0 h 982027"/>
                  <a:gd name="connsiteX1" fmla="*/ 16383 w 736663"/>
                  <a:gd name="connsiteY1" fmla="*/ 0 h 982027"/>
                  <a:gd name="connsiteX2" fmla="*/ 0 w 736663"/>
                  <a:gd name="connsiteY2" fmla="*/ 16383 h 982027"/>
                  <a:gd name="connsiteX3" fmla="*/ 0 w 736663"/>
                  <a:gd name="connsiteY3" fmla="*/ 965645 h 982027"/>
                  <a:gd name="connsiteX4" fmla="*/ 16383 w 736663"/>
                  <a:gd name="connsiteY4" fmla="*/ 982028 h 982027"/>
                  <a:gd name="connsiteX5" fmla="*/ 245554 w 736663"/>
                  <a:gd name="connsiteY5" fmla="*/ 982028 h 982027"/>
                  <a:gd name="connsiteX6" fmla="*/ 261938 w 736663"/>
                  <a:gd name="connsiteY6" fmla="*/ 965645 h 982027"/>
                  <a:gd name="connsiteX7" fmla="*/ 261938 w 736663"/>
                  <a:gd name="connsiteY7" fmla="*/ 613791 h 982027"/>
                  <a:gd name="connsiteX8" fmla="*/ 270129 w 736663"/>
                  <a:gd name="connsiteY8" fmla="*/ 605599 h 982027"/>
                  <a:gd name="connsiteX9" fmla="*/ 558546 w 736663"/>
                  <a:gd name="connsiteY9" fmla="*/ 605599 h 982027"/>
                  <a:gd name="connsiteX10" fmla="*/ 572929 w 736663"/>
                  <a:gd name="connsiteY10" fmla="*/ 591217 h 982027"/>
                  <a:gd name="connsiteX11" fmla="*/ 572929 w 736663"/>
                  <a:gd name="connsiteY11" fmla="*/ 423577 h 982027"/>
                  <a:gd name="connsiteX12" fmla="*/ 558546 w 736663"/>
                  <a:gd name="connsiteY12" fmla="*/ 409194 h 982027"/>
                  <a:gd name="connsiteX13" fmla="*/ 270129 w 736663"/>
                  <a:gd name="connsiteY13" fmla="*/ 409194 h 982027"/>
                  <a:gd name="connsiteX14" fmla="*/ 261938 w 736663"/>
                  <a:gd name="connsiteY14" fmla="*/ 401003 h 982027"/>
                  <a:gd name="connsiteX15" fmla="*/ 261938 w 736663"/>
                  <a:gd name="connsiteY15" fmla="*/ 237363 h 982027"/>
                  <a:gd name="connsiteX16" fmla="*/ 270129 w 736663"/>
                  <a:gd name="connsiteY16" fmla="*/ 229172 h 982027"/>
                  <a:gd name="connsiteX17" fmla="*/ 721328 w 736663"/>
                  <a:gd name="connsiteY17" fmla="*/ 229172 h 982027"/>
                  <a:gd name="connsiteX18" fmla="*/ 736663 w 736663"/>
                  <a:gd name="connsiteY18" fmla="*/ 213836 h 982027"/>
                  <a:gd name="connsiteX19" fmla="*/ 736663 w 736663"/>
                  <a:gd name="connsiteY19" fmla="*/ 15335 h 982027"/>
                  <a:gd name="connsiteX20" fmla="*/ 721328 w 736663"/>
                  <a:gd name="connsiteY20" fmla="*/ 0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6663" h="982027">
                    <a:moveTo>
                      <a:pt x="721233" y="0"/>
                    </a:move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645"/>
                    </a:lnTo>
                    <a:cubicBezTo>
                      <a:pt x="0" y="974693"/>
                      <a:pt x="7334" y="982028"/>
                      <a:pt x="16383" y="982028"/>
                    </a:cubicBezTo>
                    <a:lnTo>
                      <a:pt x="245554" y="982028"/>
                    </a:lnTo>
                    <a:cubicBezTo>
                      <a:pt x="254603" y="982028"/>
                      <a:pt x="261938" y="974693"/>
                      <a:pt x="261938" y="965645"/>
                    </a:cubicBezTo>
                    <a:lnTo>
                      <a:pt x="261938" y="613791"/>
                    </a:lnTo>
                    <a:cubicBezTo>
                      <a:pt x="261938" y="609314"/>
                      <a:pt x="265652" y="605599"/>
                      <a:pt x="270129" y="605599"/>
                    </a:cubicBezTo>
                    <a:lnTo>
                      <a:pt x="558546" y="605599"/>
                    </a:lnTo>
                    <a:cubicBezTo>
                      <a:pt x="566452" y="605599"/>
                      <a:pt x="572929" y="599123"/>
                      <a:pt x="572929" y="591217"/>
                    </a:cubicBezTo>
                    <a:lnTo>
                      <a:pt x="572929" y="423577"/>
                    </a:lnTo>
                    <a:cubicBezTo>
                      <a:pt x="572929" y="415671"/>
                      <a:pt x="566452" y="409194"/>
                      <a:pt x="558546" y="409194"/>
                    </a:cubicBezTo>
                    <a:lnTo>
                      <a:pt x="270129" y="409194"/>
                    </a:lnTo>
                    <a:cubicBezTo>
                      <a:pt x="265652" y="409194"/>
                      <a:pt x="261938" y="405479"/>
                      <a:pt x="261938" y="401003"/>
                    </a:cubicBezTo>
                    <a:lnTo>
                      <a:pt x="261938" y="237363"/>
                    </a:lnTo>
                    <a:cubicBezTo>
                      <a:pt x="261938" y="232886"/>
                      <a:pt x="265652" y="229172"/>
                      <a:pt x="270129" y="229172"/>
                    </a:cubicBezTo>
                    <a:lnTo>
                      <a:pt x="721328" y="229172"/>
                    </a:lnTo>
                    <a:cubicBezTo>
                      <a:pt x="729805" y="229172"/>
                      <a:pt x="736663" y="222314"/>
                      <a:pt x="736663" y="213836"/>
                    </a:cubicBezTo>
                    <a:lnTo>
                      <a:pt x="736663" y="15335"/>
                    </a:lnTo>
                    <a:cubicBezTo>
                      <a:pt x="736663" y="6858"/>
                      <a:pt x="729805" y="0"/>
                      <a:pt x="72132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DBC7ED45-DCC7-1690-F805-E809BA10A31C}"/>
                  </a:ext>
                </a:extLst>
              </p:cNvPr>
              <p:cNvSpPr/>
              <p:nvPr/>
            </p:nvSpPr>
            <p:spPr>
              <a:xfrm>
                <a:off x="5966397" y="-1050847"/>
                <a:ext cx="1006601" cy="1006602"/>
              </a:xfrm>
              <a:custGeom>
                <a:avLst/>
                <a:gdLst>
                  <a:gd name="connsiteX0" fmla="*/ 503301 w 1006601"/>
                  <a:gd name="connsiteY0" fmla="*/ 761048 h 1006602"/>
                  <a:gd name="connsiteX1" fmla="*/ 245554 w 1006601"/>
                  <a:gd name="connsiteY1" fmla="*/ 503301 h 1006602"/>
                  <a:gd name="connsiteX2" fmla="*/ 503301 w 1006601"/>
                  <a:gd name="connsiteY2" fmla="*/ 245554 h 1006602"/>
                  <a:gd name="connsiteX3" fmla="*/ 761047 w 1006601"/>
                  <a:gd name="connsiteY3" fmla="*/ 503301 h 1006602"/>
                  <a:gd name="connsiteX4" fmla="*/ 503301 w 1006601"/>
                  <a:gd name="connsiteY4" fmla="*/ 761048 h 1006602"/>
                  <a:gd name="connsiteX5" fmla="*/ 503301 w 1006601"/>
                  <a:gd name="connsiteY5" fmla="*/ 0 h 1006602"/>
                  <a:gd name="connsiteX6" fmla="*/ 0 w 1006601"/>
                  <a:gd name="connsiteY6" fmla="*/ 503301 h 1006602"/>
                  <a:gd name="connsiteX7" fmla="*/ 503301 w 1006601"/>
                  <a:gd name="connsiteY7" fmla="*/ 1006602 h 1006602"/>
                  <a:gd name="connsiteX8" fmla="*/ 1006602 w 1006601"/>
                  <a:gd name="connsiteY8" fmla="*/ 503301 h 1006602"/>
                  <a:gd name="connsiteX9" fmla="*/ 503301 w 1006601"/>
                  <a:gd name="connsiteY9" fmla="*/ 0 h 100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6601" h="1006602">
                    <a:moveTo>
                      <a:pt x="503301" y="761048"/>
                    </a:moveTo>
                    <a:cubicBezTo>
                      <a:pt x="360902" y="761048"/>
                      <a:pt x="245554" y="645605"/>
                      <a:pt x="245554" y="503301"/>
                    </a:cubicBezTo>
                    <a:cubicBezTo>
                      <a:pt x="245554" y="360998"/>
                      <a:pt x="360997" y="245554"/>
                      <a:pt x="503301" y="245554"/>
                    </a:cubicBezTo>
                    <a:cubicBezTo>
                      <a:pt x="645605" y="245554"/>
                      <a:pt x="761047" y="360998"/>
                      <a:pt x="761047" y="503301"/>
                    </a:cubicBezTo>
                    <a:cubicBezTo>
                      <a:pt x="761047" y="645605"/>
                      <a:pt x="645605" y="761048"/>
                      <a:pt x="503301" y="761048"/>
                    </a:cubicBezTo>
                    <a:moveTo>
                      <a:pt x="503301" y="0"/>
                    </a:moveTo>
                    <a:cubicBezTo>
                      <a:pt x="225362" y="0"/>
                      <a:pt x="0" y="225362"/>
                      <a:pt x="0" y="503301"/>
                    </a:cubicBezTo>
                    <a:cubicBezTo>
                      <a:pt x="0" y="781241"/>
                      <a:pt x="225362" y="1006602"/>
                      <a:pt x="503301" y="1006602"/>
                    </a:cubicBezTo>
                    <a:cubicBezTo>
                      <a:pt x="781240" y="1006602"/>
                      <a:pt x="1006602" y="781241"/>
                      <a:pt x="1006602" y="503301"/>
                    </a:cubicBezTo>
                    <a:cubicBezTo>
                      <a:pt x="1006602" y="225362"/>
                      <a:pt x="781240" y="0"/>
                      <a:pt x="503301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AB6B3-C75B-9831-0DAA-F10DEC78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F3011-6E5C-4155-895F-2C334C0BFA7A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D35484-EA0F-91C1-3735-B5CCA68C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C36DE-5550-3DEB-EFF3-9ADAD67F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515B-5329-493E-A81F-7EF474A29069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36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_Tekstslide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959C-EA75-7752-17AF-F8A6355B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307C-0B36-4C1A-1224-B2F6831FD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536E5-D8F5-9EC6-1ED8-AD5FA3E0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737A-752B-40EB-96FE-A376DE988BA9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F5C4-112A-4B0F-DC64-0308F90F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B4D7-DC54-2044-87A4-2988C85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515B-5329-493E-A81F-7EF474A2906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899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.2_Tekstslide, 2 spalter,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5529-B152-D3F7-A844-6881E51D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529473"/>
            <a:ext cx="97200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4A38B-F193-3DCB-E7DA-7B5D9D2EE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5075" y="2402958"/>
            <a:ext cx="4299094" cy="310470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73254-87C3-E457-756E-2E105D7C6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981" y="2402958"/>
            <a:ext cx="4299094" cy="310470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95D3F-58BC-1427-1C42-2AB9DB2D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CCA5-39E6-423A-A57B-4D5FB9B06754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B19D3-91A3-37B3-0879-BB364030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A0FE6-C326-C273-43BF-06BDB881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515B-5329-493E-A81F-7EF474A2906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822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._Tekstslide, figu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5529-B152-D3F7-A844-6881E51D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529473"/>
            <a:ext cx="97200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73254-87C3-E457-756E-2E105D7C6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981" y="2402958"/>
            <a:ext cx="4299094" cy="310470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95D3F-58BC-1427-1C42-2AB9DB2D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5CE6-F098-466E-984F-C9B439ACF379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B19D3-91A3-37B3-0879-BB364030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A0FE6-C326-C273-43BF-06BDB881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515B-5329-493E-A81F-7EF474A29069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91F20F-F39E-1A6F-72A5-6775657B7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5076" y="4488420"/>
            <a:ext cx="4298400" cy="958850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BE36DCE9-C825-E98C-40C4-0D06FA4C143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235075" y="2403475"/>
            <a:ext cx="4298400" cy="1844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på ikonet for at tilføje et diagram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7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Billedeslide, th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12BA041-889B-0D08-064F-8734F1EDBE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0770" y="0"/>
            <a:ext cx="6621231" cy="6858000"/>
          </a:xfrm>
          <a:custGeom>
            <a:avLst/>
            <a:gdLst>
              <a:gd name="connsiteX0" fmla="*/ 700092 w 6621231"/>
              <a:gd name="connsiteY0" fmla="*/ 0 h 6858000"/>
              <a:gd name="connsiteX1" fmla="*/ 6621231 w 6621231"/>
              <a:gd name="connsiteY1" fmla="*/ 0 h 6858000"/>
              <a:gd name="connsiteX2" fmla="*/ 6621231 w 6621231"/>
              <a:gd name="connsiteY2" fmla="*/ 6858000 h 6858000"/>
              <a:gd name="connsiteX3" fmla="*/ 1039581 w 6621231"/>
              <a:gd name="connsiteY3" fmla="*/ 6858000 h 6858000"/>
              <a:gd name="connsiteX4" fmla="*/ 1039581 w 6621231"/>
              <a:gd name="connsiteY4" fmla="*/ 6852063 h 6858000"/>
              <a:gd name="connsiteX5" fmla="*/ 0 w 6621231"/>
              <a:gd name="connsiteY5" fmla="*/ 6852063 h 6858000"/>
              <a:gd name="connsiteX6" fmla="*/ 914997 w 6621231"/>
              <a:gd name="connsiteY6" fmla="*/ 1813008 h 6858000"/>
              <a:gd name="connsiteX7" fmla="*/ 700092 w 662123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1231" h="6858000">
                <a:moveTo>
                  <a:pt x="700092" y="0"/>
                </a:moveTo>
                <a:lnTo>
                  <a:pt x="6621231" y="0"/>
                </a:lnTo>
                <a:lnTo>
                  <a:pt x="6621231" y="6858000"/>
                </a:lnTo>
                <a:lnTo>
                  <a:pt x="1039581" y="6858000"/>
                </a:lnTo>
                <a:lnTo>
                  <a:pt x="1039581" y="6852063"/>
                </a:lnTo>
                <a:lnTo>
                  <a:pt x="0" y="6852063"/>
                </a:lnTo>
                <a:cubicBezTo>
                  <a:pt x="468675" y="5881644"/>
                  <a:pt x="914997" y="3100519"/>
                  <a:pt x="914997" y="1813008"/>
                </a:cubicBezTo>
                <a:cubicBezTo>
                  <a:pt x="914997" y="872153"/>
                  <a:pt x="849713" y="312366"/>
                  <a:pt x="700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7959C-EA75-7752-17AF-F8A6355B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827187"/>
            <a:ext cx="4347018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307C-0B36-4C1A-1224-B2F6831F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2764465"/>
            <a:ext cx="4347018" cy="28742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536E5-D8F5-9EC6-1ED8-AD5FA3E0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6094-DF14-4AEF-97CA-919A03AF5104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F5C4-112A-4B0F-DC64-0308F90F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B4D7-DC54-2044-87A4-2988C85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515B-5329-493E-A81F-7EF474A2906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737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1_Billedeslide,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8F9E6DC-E934-EBEA-A013-230E4C0E9D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622560" cy="6858000"/>
          </a:xfrm>
          <a:custGeom>
            <a:avLst/>
            <a:gdLst>
              <a:gd name="connsiteX0" fmla="*/ 0 w 6622560"/>
              <a:gd name="connsiteY0" fmla="*/ 0 h 6858000"/>
              <a:gd name="connsiteX1" fmla="*/ 6622560 w 6622560"/>
              <a:gd name="connsiteY1" fmla="*/ 0 h 6858000"/>
              <a:gd name="connsiteX2" fmla="*/ 6578700 w 6622560"/>
              <a:gd name="connsiteY2" fmla="*/ 96191 h 6858000"/>
              <a:gd name="connsiteX3" fmla="*/ 5707562 w 6622560"/>
              <a:gd name="connsiteY3" fmla="*/ 5039054 h 6858000"/>
              <a:gd name="connsiteX4" fmla="*/ 5922468 w 6622560"/>
              <a:gd name="connsiteY4" fmla="*/ 6852062 h 6858000"/>
              <a:gd name="connsiteX5" fmla="*/ 5353052 w 6622560"/>
              <a:gd name="connsiteY5" fmla="*/ 6852062 h 6858000"/>
              <a:gd name="connsiteX6" fmla="*/ 5353052 w 6622560"/>
              <a:gd name="connsiteY6" fmla="*/ 6858000 h 6858000"/>
              <a:gd name="connsiteX7" fmla="*/ 0 w 662256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2560" h="6858000">
                <a:moveTo>
                  <a:pt x="0" y="0"/>
                </a:moveTo>
                <a:lnTo>
                  <a:pt x="6622560" y="0"/>
                </a:lnTo>
                <a:lnTo>
                  <a:pt x="6578700" y="96191"/>
                </a:lnTo>
                <a:cubicBezTo>
                  <a:pt x="6126425" y="1142901"/>
                  <a:pt x="5707562" y="3791895"/>
                  <a:pt x="5707562" y="5039054"/>
                </a:cubicBezTo>
                <a:cubicBezTo>
                  <a:pt x="5707562" y="5979909"/>
                  <a:pt x="5772847" y="6539696"/>
                  <a:pt x="5922468" y="6852062"/>
                </a:cubicBezTo>
                <a:lnTo>
                  <a:pt x="5353052" y="6852062"/>
                </a:lnTo>
                <a:lnTo>
                  <a:pt x="53530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7959C-EA75-7752-17AF-F8A6355B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580" y="827187"/>
            <a:ext cx="3586644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307C-0B36-4C1A-1224-B2F6831F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580" y="2764465"/>
            <a:ext cx="3586644" cy="28742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536E5-D8F5-9EC6-1ED8-AD5FA3E0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0B50-7BF6-4185-A294-82AADCCC53EF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F5C4-112A-4B0F-DC64-0308F90F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B4D7-DC54-2044-87A4-2988C85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515B-5329-493E-A81F-7EF474A29069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64505-62C0-3B35-3376-3A887A99F66D}"/>
              </a:ext>
            </a:extLst>
          </p:cNvPr>
          <p:cNvGrpSpPr/>
          <p:nvPr userDrawn="1"/>
        </p:nvGrpSpPr>
        <p:grpSpPr>
          <a:xfrm>
            <a:off x="9845468" y="5795577"/>
            <a:ext cx="1109429" cy="341381"/>
            <a:chOff x="3471704" y="-1394318"/>
            <a:chExt cx="4387500" cy="1350073"/>
          </a:xfrm>
        </p:grpSpPr>
        <p:grpSp>
          <p:nvGrpSpPr>
            <p:cNvPr id="10" name="Graphic 10">
              <a:extLst>
                <a:ext uri="{FF2B5EF4-FFF2-40B4-BE49-F238E27FC236}">
                  <a16:creationId xmlns:a16="http://schemas.microsoft.com/office/drawing/2014/main" id="{82C7343C-2C7E-6FAB-8851-196111738A7E}"/>
                </a:ext>
              </a:extLst>
            </p:cNvPr>
            <p:cNvGrpSpPr/>
            <p:nvPr/>
          </p:nvGrpSpPr>
          <p:grpSpPr>
            <a:xfrm>
              <a:off x="3471704" y="-1394318"/>
              <a:ext cx="1337595" cy="1337976"/>
              <a:chOff x="3471704" y="-1394318"/>
              <a:chExt cx="1337595" cy="1337976"/>
            </a:xfrm>
            <a:solidFill>
              <a:srgbClr val="033572"/>
            </a:solidFill>
          </p:grpSpPr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3F519385-3339-F3E5-C73A-F627F979CBEF}"/>
                  </a:ext>
                </a:extLst>
              </p:cNvPr>
              <p:cNvSpPr/>
              <p:nvPr/>
            </p:nvSpPr>
            <p:spPr>
              <a:xfrm>
                <a:off x="3639535" y="-1394318"/>
                <a:ext cx="1169765" cy="1337976"/>
              </a:xfrm>
              <a:custGeom>
                <a:avLst/>
                <a:gdLst>
                  <a:gd name="connsiteX0" fmla="*/ 603123 w 1169765"/>
                  <a:gd name="connsiteY0" fmla="*/ 996410 h 1337976"/>
                  <a:gd name="connsiteX1" fmla="*/ 1169765 w 1169765"/>
                  <a:gd name="connsiteY1" fmla="*/ 454438 h 1337976"/>
                  <a:gd name="connsiteX2" fmla="*/ 500920 w 1169765"/>
                  <a:gd name="connsiteY2" fmla="*/ 0 h 1337976"/>
                  <a:gd name="connsiteX3" fmla="*/ 500920 w 1169765"/>
                  <a:gd name="connsiteY3" fmla="*/ 0 h 1337976"/>
                  <a:gd name="connsiteX4" fmla="*/ 334899 w 1169765"/>
                  <a:gd name="connsiteY4" fmla="*/ 34861 h 1337976"/>
                  <a:gd name="connsiteX5" fmla="*/ 320993 w 1169765"/>
                  <a:gd name="connsiteY5" fmla="*/ 23146 h 1337976"/>
                  <a:gd name="connsiteX6" fmla="*/ 314420 w 1169765"/>
                  <a:gd name="connsiteY6" fmla="*/ 0 h 1337976"/>
                  <a:gd name="connsiteX7" fmla="*/ 298799 w 1169765"/>
                  <a:gd name="connsiteY7" fmla="*/ 71628 h 1337976"/>
                  <a:gd name="connsiteX8" fmla="*/ 308324 w 1169765"/>
                  <a:gd name="connsiteY8" fmla="*/ 100298 h 1337976"/>
                  <a:gd name="connsiteX9" fmla="*/ 377000 w 1169765"/>
                  <a:gd name="connsiteY9" fmla="*/ 89535 h 1337976"/>
                  <a:gd name="connsiteX10" fmla="*/ 388144 w 1169765"/>
                  <a:gd name="connsiteY10" fmla="*/ 45339 h 1337976"/>
                  <a:gd name="connsiteX11" fmla="*/ 394907 w 1169765"/>
                  <a:gd name="connsiteY11" fmla="*/ 82867 h 1337976"/>
                  <a:gd name="connsiteX12" fmla="*/ 432054 w 1169765"/>
                  <a:gd name="connsiteY12" fmla="*/ 90297 h 1337976"/>
                  <a:gd name="connsiteX13" fmla="*/ 457867 w 1169765"/>
                  <a:gd name="connsiteY13" fmla="*/ 101251 h 1337976"/>
                  <a:gd name="connsiteX14" fmla="*/ 476726 w 1169765"/>
                  <a:gd name="connsiteY14" fmla="*/ 114490 h 1337976"/>
                  <a:gd name="connsiteX15" fmla="*/ 475298 w 1169765"/>
                  <a:gd name="connsiteY15" fmla="*/ 115443 h 1337976"/>
                  <a:gd name="connsiteX16" fmla="*/ 444627 w 1169765"/>
                  <a:gd name="connsiteY16" fmla="*/ 111442 h 1337976"/>
                  <a:gd name="connsiteX17" fmla="*/ 411575 w 1169765"/>
                  <a:gd name="connsiteY17" fmla="*/ 118205 h 1337976"/>
                  <a:gd name="connsiteX18" fmla="*/ 408813 w 1169765"/>
                  <a:gd name="connsiteY18" fmla="*/ 120967 h 1337976"/>
                  <a:gd name="connsiteX19" fmla="*/ 404908 w 1169765"/>
                  <a:gd name="connsiteY19" fmla="*/ 162306 h 1337976"/>
                  <a:gd name="connsiteX20" fmla="*/ 417576 w 1169765"/>
                  <a:gd name="connsiteY20" fmla="*/ 200596 h 1337976"/>
                  <a:gd name="connsiteX21" fmla="*/ 460153 w 1169765"/>
                  <a:gd name="connsiteY21" fmla="*/ 197453 h 1337976"/>
                  <a:gd name="connsiteX22" fmla="*/ 465677 w 1169765"/>
                  <a:gd name="connsiteY22" fmla="*/ 192405 h 1337976"/>
                  <a:gd name="connsiteX23" fmla="*/ 477012 w 1169765"/>
                  <a:gd name="connsiteY23" fmla="*/ 167164 h 1337976"/>
                  <a:gd name="connsiteX24" fmla="*/ 489109 w 1169765"/>
                  <a:gd name="connsiteY24" fmla="*/ 233934 h 1337976"/>
                  <a:gd name="connsiteX25" fmla="*/ 555212 w 1169765"/>
                  <a:gd name="connsiteY25" fmla="*/ 247174 h 1337976"/>
                  <a:gd name="connsiteX26" fmla="*/ 601218 w 1169765"/>
                  <a:gd name="connsiteY26" fmla="*/ 266605 h 1337976"/>
                  <a:gd name="connsiteX27" fmla="*/ 634651 w 1169765"/>
                  <a:gd name="connsiteY27" fmla="*/ 290132 h 1337976"/>
                  <a:gd name="connsiteX28" fmla="*/ 632174 w 1169765"/>
                  <a:gd name="connsiteY28" fmla="*/ 291751 h 1337976"/>
                  <a:gd name="connsiteX29" fmla="*/ 577596 w 1169765"/>
                  <a:gd name="connsiteY29" fmla="*/ 284607 h 1337976"/>
                  <a:gd name="connsiteX30" fmla="*/ 484918 w 1169765"/>
                  <a:gd name="connsiteY30" fmla="*/ 300514 h 1337976"/>
                  <a:gd name="connsiteX31" fmla="*/ 484918 w 1169765"/>
                  <a:gd name="connsiteY31" fmla="*/ 300609 h 1337976"/>
                  <a:gd name="connsiteX32" fmla="*/ 465773 w 1169765"/>
                  <a:gd name="connsiteY32" fmla="*/ 291275 h 1337976"/>
                  <a:gd name="connsiteX33" fmla="*/ 456724 w 1169765"/>
                  <a:gd name="connsiteY33" fmla="*/ 241173 h 1337976"/>
                  <a:gd name="connsiteX34" fmla="*/ 447675 w 1169765"/>
                  <a:gd name="connsiteY34" fmla="*/ 262509 h 1337976"/>
                  <a:gd name="connsiteX35" fmla="*/ 437960 w 1169765"/>
                  <a:gd name="connsiteY35" fmla="*/ 261080 h 1337976"/>
                  <a:gd name="connsiteX36" fmla="*/ 400812 w 1169765"/>
                  <a:gd name="connsiteY36" fmla="*/ 253651 h 1337976"/>
                  <a:gd name="connsiteX37" fmla="*/ 394049 w 1169765"/>
                  <a:gd name="connsiteY37" fmla="*/ 216122 h 1337976"/>
                  <a:gd name="connsiteX38" fmla="*/ 382334 w 1169765"/>
                  <a:gd name="connsiteY38" fmla="*/ 269843 h 1337976"/>
                  <a:gd name="connsiteX39" fmla="*/ 389477 w 1169765"/>
                  <a:gd name="connsiteY39" fmla="*/ 291370 h 1337976"/>
                  <a:gd name="connsiteX40" fmla="*/ 443960 w 1169765"/>
                  <a:gd name="connsiteY40" fmla="*/ 282797 h 1337976"/>
                  <a:gd name="connsiteX41" fmla="*/ 441198 w 1169765"/>
                  <a:gd name="connsiteY41" fmla="*/ 312896 h 1337976"/>
                  <a:gd name="connsiteX42" fmla="*/ 450723 w 1169765"/>
                  <a:gd name="connsiteY42" fmla="*/ 341567 h 1337976"/>
                  <a:gd name="connsiteX43" fmla="*/ 488728 w 1169765"/>
                  <a:gd name="connsiteY43" fmla="*/ 338233 h 1337976"/>
                  <a:gd name="connsiteX44" fmla="*/ 490633 w 1169765"/>
                  <a:gd name="connsiteY44" fmla="*/ 339852 h 1337976"/>
                  <a:gd name="connsiteX45" fmla="*/ 479679 w 1169765"/>
                  <a:gd name="connsiteY45" fmla="*/ 379952 h 1337976"/>
                  <a:gd name="connsiteX46" fmla="*/ 469106 w 1169765"/>
                  <a:gd name="connsiteY46" fmla="*/ 406241 h 1337976"/>
                  <a:gd name="connsiteX47" fmla="*/ 466154 w 1169765"/>
                  <a:gd name="connsiteY47" fmla="*/ 448913 h 1337976"/>
                  <a:gd name="connsiteX48" fmla="*/ 467011 w 1169765"/>
                  <a:gd name="connsiteY48" fmla="*/ 453581 h 1337976"/>
                  <a:gd name="connsiteX49" fmla="*/ 504158 w 1169765"/>
                  <a:gd name="connsiteY49" fmla="*/ 461010 h 1337976"/>
                  <a:gd name="connsiteX50" fmla="*/ 529971 w 1169765"/>
                  <a:gd name="connsiteY50" fmla="*/ 471964 h 1337976"/>
                  <a:gd name="connsiteX51" fmla="*/ 548830 w 1169765"/>
                  <a:gd name="connsiteY51" fmla="*/ 485204 h 1337976"/>
                  <a:gd name="connsiteX52" fmla="*/ 547402 w 1169765"/>
                  <a:gd name="connsiteY52" fmla="*/ 486156 h 1337976"/>
                  <a:gd name="connsiteX53" fmla="*/ 516731 w 1169765"/>
                  <a:gd name="connsiteY53" fmla="*/ 482156 h 1337976"/>
                  <a:gd name="connsiteX54" fmla="*/ 455676 w 1169765"/>
                  <a:gd name="connsiteY54" fmla="*/ 491395 h 1337976"/>
                  <a:gd name="connsiteX55" fmla="*/ 448532 w 1169765"/>
                  <a:gd name="connsiteY55" fmla="*/ 469868 h 1337976"/>
                  <a:gd name="connsiteX56" fmla="*/ 451009 w 1169765"/>
                  <a:gd name="connsiteY56" fmla="*/ 444722 h 1337976"/>
                  <a:gd name="connsiteX57" fmla="*/ 447961 w 1169765"/>
                  <a:gd name="connsiteY57" fmla="*/ 440912 h 1337976"/>
                  <a:gd name="connsiteX58" fmla="*/ 424434 w 1169765"/>
                  <a:gd name="connsiteY58" fmla="*/ 429101 h 1337976"/>
                  <a:gd name="connsiteX59" fmla="*/ 412909 w 1169765"/>
                  <a:gd name="connsiteY59" fmla="*/ 365474 h 1337976"/>
                  <a:gd name="connsiteX60" fmla="*/ 400621 w 1169765"/>
                  <a:gd name="connsiteY60" fmla="*/ 396335 h 1337976"/>
                  <a:gd name="connsiteX61" fmla="*/ 389763 w 1169765"/>
                  <a:gd name="connsiteY61" fmla="*/ 394430 h 1337976"/>
                  <a:gd name="connsiteX62" fmla="*/ 352616 w 1169765"/>
                  <a:gd name="connsiteY62" fmla="*/ 387001 h 1337976"/>
                  <a:gd name="connsiteX63" fmla="*/ 345853 w 1169765"/>
                  <a:gd name="connsiteY63" fmla="*/ 349472 h 1337976"/>
                  <a:gd name="connsiteX64" fmla="*/ 334137 w 1169765"/>
                  <a:gd name="connsiteY64" fmla="*/ 403193 h 1337976"/>
                  <a:gd name="connsiteX65" fmla="*/ 341281 w 1169765"/>
                  <a:gd name="connsiteY65" fmla="*/ 424720 h 1337976"/>
                  <a:gd name="connsiteX66" fmla="*/ 397097 w 1169765"/>
                  <a:gd name="connsiteY66" fmla="*/ 415861 h 1337976"/>
                  <a:gd name="connsiteX67" fmla="*/ 393192 w 1169765"/>
                  <a:gd name="connsiteY67" fmla="*/ 456533 h 1337976"/>
                  <a:gd name="connsiteX68" fmla="*/ 394430 w 1169765"/>
                  <a:gd name="connsiteY68" fmla="*/ 478536 h 1337976"/>
                  <a:gd name="connsiteX69" fmla="*/ 405575 w 1169765"/>
                  <a:gd name="connsiteY69" fmla="*/ 506540 h 1337976"/>
                  <a:gd name="connsiteX70" fmla="*/ 428625 w 1169765"/>
                  <a:gd name="connsiteY70" fmla="*/ 518350 h 1337976"/>
                  <a:gd name="connsiteX71" fmla="*/ 451104 w 1169765"/>
                  <a:gd name="connsiteY71" fmla="*/ 518541 h 1337976"/>
                  <a:gd name="connsiteX72" fmla="*/ 497110 w 1169765"/>
                  <a:gd name="connsiteY72" fmla="*/ 537972 h 1337976"/>
                  <a:gd name="connsiteX73" fmla="*/ 524923 w 1169765"/>
                  <a:gd name="connsiteY73" fmla="*/ 554926 h 1337976"/>
                  <a:gd name="connsiteX74" fmla="*/ 527399 w 1169765"/>
                  <a:gd name="connsiteY74" fmla="*/ 553879 h 1337976"/>
                  <a:gd name="connsiteX75" fmla="*/ 536639 w 1169765"/>
                  <a:gd name="connsiteY75" fmla="*/ 524732 h 1337976"/>
                  <a:gd name="connsiteX76" fmla="*/ 543401 w 1169765"/>
                  <a:gd name="connsiteY76" fmla="*/ 562261 h 1337976"/>
                  <a:gd name="connsiteX77" fmla="*/ 580549 w 1169765"/>
                  <a:gd name="connsiteY77" fmla="*/ 569690 h 1337976"/>
                  <a:gd name="connsiteX78" fmla="*/ 606362 w 1169765"/>
                  <a:gd name="connsiteY78" fmla="*/ 580644 h 1337976"/>
                  <a:gd name="connsiteX79" fmla="*/ 625221 w 1169765"/>
                  <a:gd name="connsiteY79" fmla="*/ 593884 h 1337976"/>
                  <a:gd name="connsiteX80" fmla="*/ 623792 w 1169765"/>
                  <a:gd name="connsiteY80" fmla="*/ 594836 h 1337976"/>
                  <a:gd name="connsiteX81" fmla="*/ 593122 w 1169765"/>
                  <a:gd name="connsiteY81" fmla="*/ 590836 h 1337976"/>
                  <a:gd name="connsiteX82" fmla="*/ 532067 w 1169765"/>
                  <a:gd name="connsiteY82" fmla="*/ 600075 h 1337976"/>
                  <a:gd name="connsiteX83" fmla="*/ 524923 w 1169765"/>
                  <a:gd name="connsiteY83" fmla="*/ 578549 h 1337976"/>
                  <a:gd name="connsiteX84" fmla="*/ 525875 w 1169765"/>
                  <a:gd name="connsiteY84" fmla="*/ 564642 h 1337976"/>
                  <a:gd name="connsiteX85" fmla="*/ 524542 w 1169765"/>
                  <a:gd name="connsiteY85" fmla="*/ 562832 h 1337976"/>
                  <a:gd name="connsiteX86" fmla="*/ 473393 w 1169765"/>
                  <a:gd name="connsiteY86" fmla="*/ 556070 h 1337976"/>
                  <a:gd name="connsiteX87" fmla="*/ 437579 w 1169765"/>
                  <a:gd name="connsiteY87" fmla="*/ 562832 h 1337976"/>
                  <a:gd name="connsiteX88" fmla="*/ 409956 w 1169765"/>
                  <a:gd name="connsiteY88" fmla="*/ 565785 h 1337976"/>
                  <a:gd name="connsiteX89" fmla="*/ 378143 w 1169765"/>
                  <a:gd name="connsiteY89" fmla="*/ 553022 h 1337976"/>
                  <a:gd name="connsiteX90" fmla="*/ 366046 w 1169765"/>
                  <a:gd name="connsiteY90" fmla="*/ 486251 h 1337976"/>
                  <a:gd name="connsiteX91" fmla="*/ 345281 w 1169765"/>
                  <a:gd name="connsiteY91" fmla="*/ 579310 h 1337976"/>
                  <a:gd name="connsiteX92" fmla="*/ 342900 w 1169765"/>
                  <a:gd name="connsiteY92" fmla="*/ 582359 h 1337976"/>
                  <a:gd name="connsiteX93" fmla="*/ 319754 w 1169765"/>
                  <a:gd name="connsiteY93" fmla="*/ 588074 h 1337976"/>
                  <a:gd name="connsiteX94" fmla="*/ 264319 w 1169765"/>
                  <a:gd name="connsiteY94" fmla="*/ 575310 h 1337976"/>
                  <a:gd name="connsiteX95" fmla="*/ 259271 w 1169765"/>
                  <a:gd name="connsiteY95" fmla="*/ 578549 h 1337976"/>
                  <a:gd name="connsiteX96" fmla="*/ 261842 w 1169765"/>
                  <a:gd name="connsiteY96" fmla="*/ 606362 h 1337976"/>
                  <a:gd name="connsiteX97" fmla="*/ 327946 w 1169765"/>
                  <a:gd name="connsiteY97" fmla="*/ 619601 h 1337976"/>
                  <a:gd name="connsiteX98" fmla="*/ 373952 w 1169765"/>
                  <a:gd name="connsiteY98" fmla="*/ 639032 h 1337976"/>
                  <a:gd name="connsiteX99" fmla="*/ 407384 w 1169765"/>
                  <a:gd name="connsiteY99" fmla="*/ 662559 h 1337976"/>
                  <a:gd name="connsiteX100" fmla="*/ 404908 w 1169765"/>
                  <a:gd name="connsiteY100" fmla="*/ 664178 h 1337976"/>
                  <a:gd name="connsiteX101" fmla="*/ 350330 w 1169765"/>
                  <a:gd name="connsiteY101" fmla="*/ 657034 h 1337976"/>
                  <a:gd name="connsiteX102" fmla="*/ 241745 w 1169765"/>
                  <a:gd name="connsiteY102" fmla="*/ 673418 h 1337976"/>
                  <a:gd name="connsiteX103" fmla="*/ 229171 w 1169765"/>
                  <a:gd name="connsiteY103" fmla="*/ 644271 h 1337976"/>
                  <a:gd name="connsiteX104" fmla="*/ 227076 w 1169765"/>
                  <a:gd name="connsiteY104" fmla="*/ 640651 h 1337976"/>
                  <a:gd name="connsiteX105" fmla="*/ 201835 w 1169765"/>
                  <a:gd name="connsiteY105" fmla="*/ 633984 h 1337976"/>
                  <a:gd name="connsiteX106" fmla="*/ 135731 w 1169765"/>
                  <a:gd name="connsiteY106" fmla="*/ 620744 h 1337976"/>
                  <a:gd name="connsiteX107" fmla="*/ 131159 w 1169765"/>
                  <a:gd name="connsiteY107" fmla="*/ 573310 h 1337976"/>
                  <a:gd name="connsiteX108" fmla="*/ 158496 w 1169765"/>
                  <a:gd name="connsiteY108" fmla="*/ 567690 h 1337976"/>
                  <a:gd name="connsiteX109" fmla="*/ 194215 w 1169765"/>
                  <a:gd name="connsiteY109" fmla="*/ 575882 h 1337976"/>
                  <a:gd name="connsiteX110" fmla="*/ 226504 w 1169765"/>
                  <a:gd name="connsiteY110" fmla="*/ 603885 h 1337976"/>
                  <a:gd name="connsiteX111" fmla="*/ 231839 w 1169765"/>
                  <a:gd name="connsiteY111" fmla="*/ 601885 h 1337976"/>
                  <a:gd name="connsiteX112" fmla="*/ 240983 w 1169765"/>
                  <a:gd name="connsiteY112" fmla="*/ 555688 h 1337976"/>
                  <a:gd name="connsiteX113" fmla="*/ 239554 w 1169765"/>
                  <a:gd name="connsiteY113" fmla="*/ 551974 h 1337976"/>
                  <a:gd name="connsiteX114" fmla="*/ 222218 w 1169765"/>
                  <a:gd name="connsiteY114" fmla="*/ 541877 h 1337976"/>
                  <a:gd name="connsiteX115" fmla="*/ 176213 w 1169765"/>
                  <a:gd name="connsiteY115" fmla="*/ 522446 h 1337976"/>
                  <a:gd name="connsiteX116" fmla="*/ 110109 w 1169765"/>
                  <a:gd name="connsiteY116" fmla="*/ 509207 h 1337976"/>
                  <a:gd name="connsiteX117" fmla="*/ 98012 w 1169765"/>
                  <a:gd name="connsiteY117" fmla="*/ 442436 h 1337976"/>
                  <a:gd name="connsiteX118" fmla="*/ 77248 w 1169765"/>
                  <a:gd name="connsiteY118" fmla="*/ 537972 h 1337976"/>
                  <a:gd name="connsiteX119" fmla="*/ 89916 w 1169765"/>
                  <a:gd name="connsiteY119" fmla="*/ 576263 h 1337976"/>
                  <a:gd name="connsiteX120" fmla="*/ 113252 w 1169765"/>
                  <a:gd name="connsiteY120" fmla="*/ 575405 h 1337976"/>
                  <a:gd name="connsiteX121" fmla="*/ 103537 w 1169765"/>
                  <a:gd name="connsiteY121" fmla="*/ 634365 h 1337976"/>
                  <a:gd name="connsiteX122" fmla="*/ 79058 w 1169765"/>
                  <a:gd name="connsiteY122" fmla="*/ 626364 h 1337976"/>
                  <a:gd name="connsiteX123" fmla="*/ 26194 w 1169765"/>
                  <a:gd name="connsiteY123" fmla="*/ 615696 h 1337976"/>
                  <a:gd name="connsiteX124" fmla="*/ 16573 w 1169765"/>
                  <a:gd name="connsiteY124" fmla="*/ 562261 h 1337976"/>
                  <a:gd name="connsiteX125" fmla="*/ 0 w 1169765"/>
                  <a:gd name="connsiteY125" fmla="*/ 638651 h 1337976"/>
                  <a:gd name="connsiteX126" fmla="*/ 10192 w 1169765"/>
                  <a:gd name="connsiteY126" fmla="*/ 669226 h 1337976"/>
                  <a:gd name="connsiteX127" fmla="*/ 25622 w 1169765"/>
                  <a:gd name="connsiteY127" fmla="*/ 668750 h 1337976"/>
                  <a:gd name="connsiteX128" fmla="*/ 32195 w 1169765"/>
                  <a:gd name="connsiteY128" fmla="*/ 672941 h 1337976"/>
                  <a:gd name="connsiteX129" fmla="*/ 399193 w 1169765"/>
                  <a:gd name="connsiteY129" fmla="*/ 991553 h 1337976"/>
                  <a:gd name="connsiteX130" fmla="*/ 401765 w 1169765"/>
                  <a:gd name="connsiteY130" fmla="*/ 994886 h 1337976"/>
                  <a:gd name="connsiteX131" fmla="*/ 392716 w 1169765"/>
                  <a:gd name="connsiteY131" fmla="*/ 1320832 h 1337976"/>
                  <a:gd name="connsiteX132" fmla="*/ 409385 w 1169765"/>
                  <a:gd name="connsiteY132" fmla="*/ 1337977 h 1337976"/>
                  <a:gd name="connsiteX133" fmla="*/ 592360 w 1169765"/>
                  <a:gd name="connsiteY133" fmla="*/ 1337977 h 1337976"/>
                  <a:gd name="connsiteX134" fmla="*/ 609029 w 1169765"/>
                  <a:gd name="connsiteY134" fmla="*/ 1320832 h 1337976"/>
                  <a:gd name="connsiteX135" fmla="*/ 600170 w 1169765"/>
                  <a:gd name="connsiteY135" fmla="*/ 1000030 h 1337976"/>
                  <a:gd name="connsiteX136" fmla="*/ 603028 w 1169765"/>
                  <a:gd name="connsiteY136" fmla="*/ 996696 h 1337976"/>
                  <a:gd name="connsiteX137" fmla="*/ 609409 w 1169765"/>
                  <a:gd name="connsiteY137" fmla="*/ 169640 h 1337976"/>
                  <a:gd name="connsiteX138" fmla="*/ 548354 w 1169765"/>
                  <a:gd name="connsiteY138" fmla="*/ 178879 h 1337976"/>
                  <a:gd name="connsiteX139" fmla="*/ 541211 w 1169765"/>
                  <a:gd name="connsiteY139" fmla="*/ 157353 h 1337976"/>
                  <a:gd name="connsiteX140" fmla="*/ 552926 w 1169765"/>
                  <a:gd name="connsiteY140" fmla="*/ 103632 h 1337976"/>
                  <a:gd name="connsiteX141" fmla="*/ 559689 w 1169765"/>
                  <a:gd name="connsiteY141" fmla="*/ 141161 h 1337976"/>
                  <a:gd name="connsiteX142" fmla="*/ 596837 w 1169765"/>
                  <a:gd name="connsiteY142" fmla="*/ 148590 h 1337976"/>
                  <a:gd name="connsiteX143" fmla="*/ 622649 w 1169765"/>
                  <a:gd name="connsiteY143" fmla="*/ 159544 h 1337976"/>
                  <a:gd name="connsiteX144" fmla="*/ 641509 w 1169765"/>
                  <a:gd name="connsiteY144" fmla="*/ 172784 h 1337976"/>
                  <a:gd name="connsiteX145" fmla="*/ 640080 w 1169765"/>
                  <a:gd name="connsiteY145" fmla="*/ 173736 h 1337976"/>
                  <a:gd name="connsiteX146" fmla="*/ 609409 w 1169765"/>
                  <a:gd name="connsiteY146" fmla="*/ 169736 h 1337976"/>
                  <a:gd name="connsiteX147" fmla="*/ 567690 w 1169765"/>
                  <a:gd name="connsiteY147" fmla="*/ 432435 h 1337976"/>
                  <a:gd name="connsiteX148" fmla="*/ 558165 w 1169765"/>
                  <a:gd name="connsiteY148" fmla="*/ 403765 h 1337976"/>
                  <a:gd name="connsiteX149" fmla="*/ 573786 w 1169765"/>
                  <a:gd name="connsiteY149" fmla="*/ 332137 h 1337976"/>
                  <a:gd name="connsiteX150" fmla="*/ 582835 w 1169765"/>
                  <a:gd name="connsiteY150" fmla="*/ 382238 h 1337976"/>
                  <a:gd name="connsiteX151" fmla="*/ 632460 w 1169765"/>
                  <a:gd name="connsiteY151" fmla="*/ 392240 h 1337976"/>
                  <a:gd name="connsiteX152" fmla="*/ 666941 w 1169765"/>
                  <a:gd name="connsiteY152" fmla="*/ 406813 h 1337976"/>
                  <a:gd name="connsiteX153" fmla="*/ 692087 w 1169765"/>
                  <a:gd name="connsiteY153" fmla="*/ 424434 h 1337976"/>
                  <a:gd name="connsiteX154" fmla="*/ 690182 w 1169765"/>
                  <a:gd name="connsiteY154" fmla="*/ 425672 h 1337976"/>
                  <a:gd name="connsiteX155" fmla="*/ 649224 w 1169765"/>
                  <a:gd name="connsiteY155" fmla="*/ 420338 h 1337976"/>
                  <a:gd name="connsiteX156" fmla="*/ 567785 w 1169765"/>
                  <a:gd name="connsiteY156" fmla="*/ 432625 h 13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169765" h="1337976">
                    <a:moveTo>
                      <a:pt x="603123" y="996410"/>
                    </a:moveTo>
                    <a:cubicBezTo>
                      <a:pt x="900208" y="956786"/>
                      <a:pt x="1169765" y="703231"/>
                      <a:pt x="1169765" y="454438"/>
                    </a:cubicBezTo>
                    <a:cubicBezTo>
                      <a:pt x="1169765" y="177356"/>
                      <a:pt x="870299" y="0"/>
                      <a:pt x="500920" y="0"/>
                    </a:cubicBezTo>
                    <a:lnTo>
                      <a:pt x="500920" y="0"/>
                    </a:lnTo>
                    <a:cubicBezTo>
                      <a:pt x="414814" y="0"/>
                      <a:pt x="405860" y="30099"/>
                      <a:pt x="334899" y="34861"/>
                    </a:cubicBezTo>
                    <a:cubicBezTo>
                      <a:pt x="327850" y="35338"/>
                      <a:pt x="321659" y="30194"/>
                      <a:pt x="320993" y="23146"/>
                    </a:cubicBezTo>
                    <a:cubicBezTo>
                      <a:pt x="319850" y="11144"/>
                      <a:pt x="318135" y="0"/>
                      <a:pt x="314420" y="0"/>
                    </a:cubicBezTo>
                    <a:cubicBezTo>
                      <a:pt x="307277" y="0"/>
                      <a:pt x="298799" y="50673"/>
                      <a:pt x="298799" y="71628"/>
                    </a:cubicBezTo>
                    <a:cubicBezTo>
                      <a:pt x="298799" y="94202"/>
                      <a:pt x="301466" y="100298"/>
                      <a:pt x="308324" y="100298"/>
                    </a:cubicBezTo>
                    <a:cubicBezTo>
                      <a:pt x="343948" y="100298"/>
                      <a:pt x="361664" y="92869"/>
                      <a:pt x="377000" y="89535"/>
                    </a:cubicBezTo>
                    <a:cubicBezTo>
                      <a:pt x="378619" y="71628"/>
                      <a:pt x="383762" y="45339"/>
                      <a:pt x="388144" y="45339"/>
                    </a:cubicBezTo>
                    <a:cubicBezTo>
                      <a:pt x="393478" y="45339"/>
                      <a:pt x="393383" y="76009"/>
                      <a:pt x="394907" y="82867"/>
                    </a:cubicBezTo>
                    <a:cubicBezTo>
                      <a:pt x="396240" y="88963"/>
                      <a:pt x="397002" y="90297"/>
                      <a:pt x="432054" y="90297"/>
                    </a:cubicBezTo>
                    <a:cubicBezTo>
                      <a:pt x="443770" y="90297"/>
                      <a:pt x="444913" y="93821"/>
                      <a:pt x="457867" y="101251"/>
                    </a:cubicBezTo>
                    <a:cubicBezTo>
                      <a:pt x="474821" y="110776"/>
                      <a:pt x="476726" y="112871"/>
                      <a:pt x="476726" y="114490"/>
                    </a:cubicBezTo>
                    <a:cubicBezTo>
                      <a:pt x="476726" y="114871"/>
                      <a:pt x="476250" y="115443"/>
                      <a:pt x="475298" y="115443"/>
                    </a:cubicBezTo>
                    <a:cubicBezTo>
                      <a:pt x="472059" y="115443"/>
                      <a:pt x="460439" y="111442"/>
                      <a:pt x="444627" y="111442"/>
                    </a:cubicBezTo>
                    <a:cubicBezTo>
                      <a:pt x="434912" y="111442"/>
                      <a:pt x="426339" y="115443"/>
                      <a:pt x="411575" y="118205"/>
                    </a:cubicBezTo>
                    <a:cubicBezTo>
                      <a:pt x="410146" y="118491"/>
                      <a:pt x="409004" y="119539"/>
                      <a:pt x="408813" y="120967"/>
                    </a:cubicBezTo>
                    <a:cubicBezTo>
                      <a:pt x="406432" y="136588"/>
                      <a:pt x="404908" y="152114"/>
                      <a:pt x="404908" y="162306"/>
                    </a:cubicBezTo>
                    <a:cubicBezTo>
                      <a:pt x="404908" y="192500"/>
                      <a:pt x="408527" y="200596"/>
                      <a:pt x="417576" y="200596"/>
                    </a:cubicBezTo>
                    <a:cubicBezTo>
                      <a:pt x="434531" y="200596"/>
                      <a:pt x="448437" y="199263"/>
                      <a:pt x="460153" y="197453"/>
                    </a:cubicBezTo>
                    <a:cubicBezTo>
                      <a:pt x="462820" y="197072"/>
                      <a:pt x="465106" y="195072"/>
                      <a:pt x="465677" y="192405"/>
                    </a:cubicBezTo>
                    <a:cubicBezTo>
                      <a:pt x="469202" y="177832"/>
                      <a:pt x="473202" y="167164"/>
                      <a:pt x="477012" y="167164"/>
                    </a:cubicBezTo>
                    <a:cubicBezTo>
                      <a:pt x="486442" y="167164"/>
                      <a:pt x="486442" y="221742"/>
                      <a:pt x="489109" y="233934"/>
                    </a:cubicBezTo>
                    <a:cubicBezTo>
                      <a:pt x="491490" y="244792"/>
                      <a:pt x="492823" y="247174"/>
                      <a:pt x="555212" y="247174"/>
                    </a:cubicBezTo>
                    <a:cubicBezTo>
                      <a:pt x="576072" y="247174"/>
                      <a:pt x="577977" y="253460"/>
                      <a:pt x="601218" y="266605"/>
                    </a:cubicBezTo>
                    <a:cubicBezTo>
                      <a:pt x="631317" y="283655"/>
                      <a:pt x="634651" y="287274"/>
                      <a:pt x="634651" y="290132"/>
                    </a:cubicBezTo>
                    <a:cubicBezTo>
                      <a:pt x="634651" y="290798"/>
                      <a:pt x="633794" y="291751"/>
                      <a:pt x="632174" y="291751"/>
                    </a:cubicBezTo>
                    <a:cubicBezTo>
                      <a:pt x="626364" y="291751"/>
                      <a:pt x="605790" y="284607"/>
                      <a:pt x="577596" y="284607"/>
                    </a:cubicBezTo>
                    <a:cubicBezTo>
                      <a:pt x="554069" y="284607"/>
                      <a:pt x="533972" y="298037"/>
                      <a:pt x="484918" y="300514"/>
                    </a:cubicBezTo>
                    <a:cubicBezTo>
                      <a:pt x="484918" y="300514"/>
                      <a:pt x="484918" y="300514"/>
                      <a:pt x="484918" y="300609"/>
                    </a:cubicBezTo>
                    <a:cubicBezTo>
                      <a:pt x="467963" y="299561"/>
                      <a:pt x="467011" y="296990"/>
                      <a:pt x="465773" y="291275"/>
                    </a:cubicBezTo>
                    <a:cubicBezTo>
                      <a:pt x="463772" y="282131"/>
                      <a:pt x="463868" y="241173"/>
                      <a:pt x="456724" y="241173"/>
                    </a:cubicBezTo>
                    <a:cubicBezTo>
                      <a:pt x="453676" y="241173"/>
                      <a:pt x="450437" y="250412"/>
                      <a:pt x="447675" y="262509"/>
                    </a:cubicBezTo>
                    <a:cubicBezTo>
                      <a:pt x="445103" y="261556"/>
                      <a:pt x="442246" y="261080"/>
                      <a:pt x="437960" y="261080"/>
                    </a:cubicBezTo>
                    <a:cubicBezTo>
                      <a:pt x="402908" y="261080"/>
                      <a:pt x="402146" y="259747"/>
                      <a:pt x="400812" y="253651"/>
                    </a:cubicBezTo>
                    <a:cubicBezTo>
                      <a:pt x="399288" y="246793"/>
                      <a:pt x="399383" y="216122"/>
                      <a:pt x="394049" y="216122"/>
                    </a:cubicBezTo>
                    <a:cubicBezTo>
                      <a:pt x="388715" y="216122"/>
                      <a:pt x="382334" y="254127"/>
                      <a:pt x="382334" y="269843"/>
                    </a:cubicBezTo>
                    <a:cubicBezTo>
                      <a:pt x="382334" y="286798"/>
                      <a:pt x="384334" y="291370"/>
                      <a:pt x="389477" y="291370"/>
                    </a:cubicBezTo>
                    <a:cubicBezTo>
                      <a:pt x="418529" y="291370"/>
                      <a:pt x="431673" y="284798"/>
                      <a:pt x="443960" y="282797"/>
                    </a:cubicBezTo>
                    <a:cubicBezTo>
                      <a:pt x="442246" y="294132"/>
                      <a:pt x="441198" y="305371"/>
                      <a:pt x="441198" y="312896"/>
                    </a:cubicBezTo>
                    <a:cubicBezTo>
                      <a:pt x="441198" y="335471"/>
                      <a:pt x="443865" y="341567"/>
                      <a:pt x="450723" y="341567"/>
                    </a:cubicBezTo>
                    <a:cubicBezTo>
                      <a:pt x="466439" y="341567"/>
                      <a:pt x="478631" y="340138"/>
                      <a:pt x="488728" y="338233"/>
                    </a:cubicBezTo>
                    <a:cubicBezTo>
                      <a:pt x="489775" y="338042"/>
                      <a:pt x="490633" y="338900"/>
                      <a:pt x="490633" y="339852"/>
                    </a:cubicBezTo>
                    <a:cubicBezTo>
                      <a:pt x="489871" y="358616"/>
                      <a:pt x="485394" y="368236"/>
                      <a:pt x="479679" y="379952"/>
                    </a:cubicBezTo>
                    <a:cubicBezTo>
                      <a:pt x="475964" y="387572"/>
                      <a:pt x="472059" y="395859"/>
                      <a:pt x="469106" y="406241"/>
                    </a:cubicBezTo>
                    <a:cubicBezTo>
                      <a:pt x="465106" y="420053"/>
                      <a:pt x="463963" y="434626"/>
                      <a:pt x="466154" y="448913"/>
                    </a:cubicBezTo>
                    <a:cubicBezTo>
                      <a:pt x="466439" y="450913"/>
                      <a:pt x="466725" y="452438"/>
                      <a:pt x="467011" y="453581"/>
                    </a:cubicBezTo>
                    <a:cubicBezTo>
                      <a:pt x="468344" y="459677"/>
                      <a:pt x="469106" y="461010"/>
                      <a:pt x="504158" y="461010"/>
                    </a:cubicBezTo>
                    <a:cubicBezTo>
                      <a:pt x="515874" y="461010"/>
                      <a:pt x="517017" y="464534"/>
                      <a:pt x="529971" y="471964"/>
                    </a:cubicBezTo>
                    <a:cubicBezTo>
                      <a:pt x="546926" y="481489"/>
                      <a:pt x="548830" y="483584"/>
                      <a:pt x="548830" y="485204"/>
                    </a:cubicBezTo>
                    <a:cubicBezTo>
                      <a:pt x="548830" y="485584"/>
                      <a:pt x="548354" y="486156"/>
                      <a:pt x="547402" y="486156"/>
                    </a:cubicBezTo>
                    <a:cubicBezTo>
                      <a:pt x="544163" y="486156"/>
                      <a:pt x="532543" y="482156"/>
                      <a:pt x="516731" y="482156"/>
                    </a:cubicBezTo>
                    <a:cubicBezTo>
                      <a:pt x="502158" y="482156"/>
                      <a:pt x="489966" y="491395"/>
                      <a:pt x="455676" y="491395"/>
                    </a:cubicBezTo>
                    <a:cubicBezTo>
                      <a:pt x="450533" y="491395"/>
                      <a:pt x="448532" y="486823"/>
                      <a:pt x="448532" y="469868"/>
                    </a:cubicBezTo>
                    <a:cubicBezTo>
                      <a:pt x="448532" y="463677"/>
                      <a:pt x="449485" y="454152"/>
                      <a:pt x="451009" y="444722"/>
                    </a:cubicBezTo>
                    <a:cubicBezTo>
                      <a:pt x="451295" y="442817"/>
                      <a:pt x="449866" y="441008"/>
                      <a:pt x="447961" y="440912"/>
                    </a:cubicBezTo>
                    <a:cubicBezTo>
                      <a:pt x="427196" y="439579"/>
                      <a:pt x="426053" y="436245"/>
                      <a:pt x="424434" y="429101"/>
                    </a:cubicBezTo>
                    <a:cubicBezTo>
                      <a:pt x="421862" y="417576"/>
                      <a:pt x="421958" y="365474"/>
                      <a:pt x="412909" y="365474"/>
                    </a:cubicBezTo>
                    <a:cubicBezTo>
                      <a:pt x="408718" y="365474"/>
                      <a:pt x="404241" y="379095"/>
                      <a:pt x="400621" y="396335"/>
                    </a:cubicBezTo>
                    <a:cubicBezTo>
                      <a:pt x="397764" y="395097"/>
                      <a:pt x="394716" y="394430"/>
                      <a:pt x="389763" y="394430"/>
                    </a:cubicBezTo>
                    <a:cubicBezTo>
                      <a:pt x="354711" y="394430"/>
                      <a:pt x="353949" y="393097"/>
                      <a:pt x="352616" y="387001"/>
                    </a:cubicBezTo>
                    <a:cubicBezTo>
                      <a:pt x="351092" y="380143"/>
                      <a:pt x="351187" y="349472"/>
                      <a:pt x="345853" y="349472"/>
                    </a:cubicBezTo>
                    <a:cubicBezTo>
                      <a:pt x="340519" y="349472"/>
                      <a:pt x="334137" y="387477"/>
                      <a:pt x="334137" y="403193"/>
                    </a:cubicBezTo>
                    <a:cubicBezTo>
                      <a:pt x="334137" y="420148"/>
                      <a:pt x="336137" y="424720"/>
                      <a:pt x="341281" y="424720"/>
                    </a:cubicBezTo>
                    <a:cubicBezTo>
                      <a:pt x="371380" y="424720"/>
                      <a:pt x="384429" y="417576"/>
                      <a:pt x="397097" y="415861"/>
                    </a:cubicBezTo>
                    <a:cubicBezTo>
                      <a:pt x="394716" y="431102"/>
                      <a:pt x="393192" y="446532"/>
                      <a:pt x="393192" y="456533"/>
                    </a:cubicBezTo>
                    <a:cubicBezTo>
                      <a:pt x="393192" y="465963"/>
                      <a:pt x="393573" y="473202"/>
                      <a:pt x="394430" y="478536"/>
                    </a:cubicBezTo>
                    <a:cubicBezTo>
                      <a:pt x="395478" y="489680"/>
                      <a:pt x="399860" y="498824"/>
                      <a:pt x="405575" y="506540"/>
                    </a:cubicBezTo>
                    <a:cubicBezTo>
                      <a:pt x="411004" y="513874"/>
                      <a:pt x="419481" y="518160"/>
                      <a:pt x="428625" y="518350"/>
                    </a:cubicBezTo>
                    <a:cubicBezTo>
                      <a:pt x="435102" y="518446"/>
                      <a:pt x="442532" y="518541"/>
                      <a:pt x="451104" y="518541"/>
                    </a:cubicBezTo>
                    <a:cubicBezTo>
                      <a:pt x="471964" y="518541"/>
                      <a:pt x="473869" y="524828"/>
                      <a:pt x="497110" y="537972"/>
                    </a:cubicBezTo>
                    <a:cubicBezTo>
                      <a:pt x="511969" y="546354"/>
                      <a:pt x="520256" y="551497"/>
                      <a:pt x="524923" y="554926"/>
                    </a:cubicBezTo>
                    <a:cubicBezTo>
                      <a:pt x="525875" y="555593"/>
                      <a:pt x="527209" y="555117"/>
                      <a:pt x="527399" y="553879"/>
                    </a:cubicBezTo>
                    <a:cubicBezTo>
                      <a:pt x="529685" y="539115"/>
                      <a:pt x="533400" y="524732"/>
                      <a:pt x="536639" y="524732"/>
                    </a:cubicBezTo>
                    <a:cubicBezTo>
                      <a:pt x="541973" y="524732"/>
                      <a:pt x="541877" y="555403"/>
                      <a:pt x="543401" y="562261"/>
                    </a:cubicBezTo>
                    <a:cubicBezTo>
                      <a:pt x="544735" y="568357"/>
                      <a:pt x="545497" y="569690"/>
                      <a:pt x="580549" y="569690"/>
                    </a:cubicBezTo>
                    <a:cubicBezTo>
                      <a:pt x="592265" y="569690"/>
                      <a:pt x="593408" y="573214"/>
                      <a:pt x="606362" y="580644"/>
                    </a:cubicBezTo>
                    <a:cubicBezTo>
                      <a:pt x="623316" y="590169"/>
                      <a:pt x="625221" y="592264"/>
                      <a:pt x="625221" y="593884"/>
                    </a:cubicBezTo>
                    <a:cubicBezTo>
                      <a:pt x="625221" y="594265"/>
                      <a:pt x="624745" y="594836"/>
                      <a:pt x="623792" y="594836"/>
                    </a:cubicBezTo>
                    <a:cubicBezTo>
                      <a:pt x="620554" y="594836"/>
                      <a:pt x="608933" y="590836"/>
                      <a:pt x="593122" y="590836"/>
                    </a:cubicBezTo>
                    <a:cubicBezTo>
                      <a:pt x="578549" y="590836"/>
                      <a:pt x="566357" y="600075"/>
                      <a:pt x="532067" y="600075"/>
                    </a:cubicBezTo>
                    <a:cubicBezTo>
                      <a:pt x="526923" y="600075"/>
                      <a:pt x="524923" y="595503"/>
                      <a:pt x="524923" y="578549"/>
                    </a:cubicBezTo>
                    <a:cubicBezTo>
                      <a:pt x="524923" y="574834"/>
                      <a:pt x="525304" y="569976"/>
                      <a:pt x="525875" y="564642"/>
                    </a:cubicBezTo>
                    <a:cubicBezTo>
                      <a:pt x="525971" y="563785"/>
                      <a:pt x="525399" y="562928"/>
                      <a:pt x="524542" y="562832"/>
                    </a:cubicBezTo>
                    <a:cubicBezTo>
                      <a:pt x="516065" y="561308"/>
                      <a:pt x="497586" y="556070"/>
                      <a:pt x="473393" y="556070"/>
                    </a:cubicBezTo>
                    <a:cubicBezTo>
                      <a:pt x="461867" y="556070"/>
                      <a:pt x="451199" y="559308"/>
                      <a:pt x="437579" y="562832"/>
                    </a:cubicBezTo>
                    <a:cubicBezTo>
                      <a:pt x="428625" y="565213"/>
                      <a:pt x="419291" y="566166"/>
                      <a:pt x="409956" y="565785"/>
                    </a:cubicBezTo>
                    <a:cubicBezTo>
                      <a:pt x="381191" y="564642"/>
                      <a:pt x="379952" y="561308"/>
                      <a:pt x="378143" y="553022"/>
                    </a:cubicBezTo>
                    <a:cubicBezTo>
                      <a:pt x="375475" y="540925"/>
                      <a:pt x="375571" y="486251"/>
                      <a:pt x="366046" y="486251"/>
                    </a:cubicBezTo>
                    <a:cubicBezTo>
                      <a:pt x="356521" y="486251"/>
                      <a:pt x="345948" y="550069"/>
                      <a:pt x="345281" y="579310"/>
                    </a:cubicBezTo>
                    <a:cubicBezTo>
                      <a:pt x="345281" y="580739"/>
                      <a:pt x="344329" y="581978"/>
                      <a:pt x="342900" y="582359"/>
                    </a:cubicBezTo>
                    <a:cubicBezTo>
                      <a:pt x="337852" y="583692"/>
                      <a:pt x="325946" y="586835"/>
                      <a:pt x="319754" y="588074"/>
                    </a:cubicBezTo>
                    <a:cubicBezTo>
                      <a:pt x="298133" y="591217"/>
                      <a:pt x="280702" y="584835"/>
                      <a:pt x="264319" y="575310"/>
                    </a:cubicBezTo>
                    <a:cubicBezTo>
                      <a:pt x="261938" y="573976"/>
                      <a:pt x="259080" y="575786"/>
                      <a:pt x="259271" y="578549"/>
                    </a:cubicBezTo>
                    <a:cubicBezTo>
                      <a:pt x="260223" y="590455"/>
                      <a:pt x="260795" y="601599"/>
                      <a:pt x="261842" y="606362"/>
                    </a:cubicBezTo>
                    <a:cubicBezTo>
                      <a:pt x="264223" y="617220"/>
                      <a:pt x="265557" y="619601"/>
                      <a:pt x="327946" y="619601"/>
                    </a:cubicBezTo>
                    <a:cubicBezTo>
                      <a:pt x="348806" y="619601"/>
                      <a:pt x="350711" y="625888"/>
                      <a:pt x="373952" y="639032"/>
                    </a:cubicBezTo>
                    <a:cubicBezTo>
                      <a:pt x="404050" y="656082"/>
                      <a:pt x="407384" y="659701"/>
                      <a:pt x="407384" y="662559"/>
                    </a:cubicBezTo>
                    <a:cubicBezTo>
                      <a:pt x="407384" y="663226"/>
                      <a:pt x="406527" y="664178"/>
                      <a:pt x="404908" y="664178"/>
                    </a:cubicBezTo>
                    <a:cubicBezTo>
                      <a:pt x="399098" y="664178"/>
                      <a:pt x="378523" y="657034"/>
                      <a:pt x="350330" y="657034"/>
                    </a:cubicBezTo>
                    <a:cubicBezTo>
                      <a:pt x="324326" y="657034"/>
                      <a:pt x="302705" y="673418"/>
                      <a:pt x="241745" y="673418"/>
                    </a:cubicBezTo>
                    <a:cubicBezTo>
                      <a:pt x="233648" y="673418"/>
                      <a:pt x="229934" y="666941"/>
                      <a:pt x="229171" y="644271"/>
                    </a:cubicBezTo>
                    <a:cubicBezTo>
                      <a:pt x="229171" y="642842"/>
                      <a:pt x="228314" y="641413"/>
                      <a:pt x="227076" y="640651"/>
                    </a:cubicBezTo>
                    <a:cubicBezTo>
                      <a:pt x="219742" y="636175"/>
                      <a:pt x="214027" y="633984"/>
                      <a:pt x="201835" y="633984"/>
                    </a:cubicBezTo>
                    <a:cubicBezTo>
                      <a:pt x="139446" y="633984"/>
                      <a:pt x="138113" y="631508"/>
                      <a:pt x="135731" y="620744"/>
                    </a:cubicBezTo>
                    <a:cubicBezTo>
                      <a:pt x="134112" y="613410"/>
                      <a:pt x="133541" y="590264"/>
                      <a:pt x="131159" y="573310"/>
                    </a:cubicBezTo>
                    <a:cubicBezTo>
                      <a:pt x="141732" y="571786"/>
                      <a:pt x="150590" y="569690"/>
                      <a:pt x="158496" y="567690"/>
                    </a:cubicBezTo>
                    <a:cubicBezTo>
                      <a:pt x="171069" y="564547"/>
                      <a:pt x="184309" y="567500"/>
                      <a:pt x="194215" y="575882"/>
                    </a:cubicBezTo>
                    <a:cubicBezTo>
                      <a:pt x="204406" y="584454"/>
                      <a:pt x="217265" y="595503"/>
                      <a:pt x="226504" y="603885"/>
                    </a:cubicBezTo>
                    <a:cubicBezTo>
                      <a:pt x="228410" y="605600"/>
                      <a:pt x="231458" y="604457"/>
                      <a:pt x="231839" y="601885"/>
                    </a:cubicBezTo>
                    <a:cubicBezTo>
                      <a:pt x="234029" y="585502"/>
                      <a:pt x="237363" y="567976"/>
                      <a:pt x="240983" y="555688"/>
                    </a:cubicBezTo>
                    <a:cubicBezTo>
                      <a:pt x="241459" y="554260"/>
                      <a:pt x="240792" y="552736"/>
                      <a:pt x="239554" y="551974"/>
                    </a:cubicBezTo>
                    <a:cubicBezTo>
                      <a:pt x="235077" y="549307"/>
                      <a:pt x="229457" y="545973"/>
                      <a:pt x="222218" y="541877"/>
                    </a:cubicBezTo>
                    <a:cubicBezTo>
                      <a:pt x="199073" y="528828"/>
                      <a:pt x="197072" y="522446"/>
                      <a:pt x="176213" y="522446"/>
                    </a:cubicBezTo>
                    <a:cubicBezTo>
                      <a:pt x="113824" y="522446"/>
                      <a:pt x="112490" y="519970"/>
                      <a:pt x="110109" y="509207"/>
                    </a:cubicBezTo>
                    <a:cubicBezTo>
                      <a:pt x="107442" y="497110"/>
                      <a:pt x="107537" y="442436"/>
                      <a:pt x="98012" y="442436"/>
                    </a:cubicBezTo>
                    <a:cubicBezTo>
                      <a:pt x="88487" y="442436"/>
                      <a:pt x="77248" y="509969"/>
                      <a:pt x="77248" y="537972"/>
                    </a:cubicBezTo>
                    <a:cubicBezTo>
                      <a:pt x="77248" y="568166"/>
                      <a:pt x="80867" y="576263"/>
                      <a:pt x="89916" y="576263"/>
                    </a:cubicBezTo>
                    <a:cubicBezTo>
                      <a:pt x="98489" y="576263"/>
                      <a:pt x="106108" y="575882"/>
                      <a:pt x="113252" y="575405"/>
                    </a:cubicBezTo>
                    <a:cubicBezTo>
                      <a:pt x="108871" y="592360"/>
                      <a:pt x="105061" y="616077"/>
                      <a:pt x="103537" y="634365"/>
                    </a:cubicBezTo>
                    <a:cubicBezTo>
                      <a:pt x="95250" y="629031"/>
                      <a:pt x="91059" y="626364"/>
                      <a:pt x="79058" y="626364"/>
                    </a:cubicBezTo>
                    <a:cubicBezTo>
                      <a:pt x="29146" y="626364"/>
                      <a:pt x="28099" y="624364"/>
                      <a:pt x="26194" y="615696"/>
                    </a:cubicBezTo>
                    <a:cubicBezTo>
                      <a:pt x="24098" y="605980"/>
                      <a:pt x="24098" y="562261"/>
                      <a:pt x="16573" y="562261"/>
                    </a:cubicBezTo>
                    <a:cubicBezTo>
                      <a:pt x="9049" y="562261"/>
                      <a:pt x="0" y="616363"/>
                      <a:pt x="0" y="638651"/>
                    </a:cubicBezTo>
                    <a:cubicBezTo>
                      <a:pt x="0" y="662750"/>
                      <a:pt x="2858" y="669226"/>
                      <a:pt x="10192" y="669226"/>
                    </a:cubicBezTo>
                    <a:cubicBezTo>
                      <a:pt x="15716" y="669226"/>
                      <a:pt x="20860" y="669036"/>
                      <a:pt x="25622" y="668750"/>
                    </a:cubicBezTo>
                    <a:cubicBezTo>
                      <a:pt x="28480" y="668560"/>
                      <a:pt x="31147" y="670274"/>
                      <a:pt x="32195" y="672941"/>
                    </a:cubicBezTo>
                    <a:cubicBezTo>
                      <a:pt x="94964" y="832295"/>
                      <a:pt x="239935" y="954119"/>
                      <a:pt x="399193" y="991553"/>
                    </a:cubicBezTo>
                    <a:cubicBezTo>
                      <a:pt x="400717" y="991934"/>
                      <a:pt x="401765" y="993267"/>
                      <a:pt x="401765" y="994886"/>
                    </a:cubicBezTo>
                    <a:lnTo>
                      <a:pt x="392716" y="1320832"/>
                    </a:lnTo>
                    <a:cubicBezTo>
                      <a:pt x="392430" y="1330262"/>
                      <a:pt x="400050" y="1337977"/>
                      <a:pt x="409385" y="1337977"/>
                    </a:cubicBezTo>
                    <a:lnTo>
                      <a:pt x="592360" y="1337977"/>
                    </a:lnTo>
                    <a:cubicBezTo>
                      <a:pt x="601790" y="1337977"/>
                      <a:pt x="609314" y="1330166"/>
                      <a:pt x="609029" y="1320832"/>
                    </a:cubicBezTo>
                    <a:lnTo>
                      <a:pt x="600170" y="1000030"/>
                    </a:lnTo>
                    <a:cubicBezTo>
                      <a:pt x="600170" y="998315"/>
                      <a:pt x="601409" y="996887"/>
                      <a:pt x="603028" y="996696"/>
                    </a:cubicBezTo>
                    <a:close/>
                    <a:moveTo>
                      <a:pt x="609409" y="169640"/>
                    </a:moveTo>
                    <a:cubicBezTo>
                      <a:pt x="594836" y="169640"/>
                      <a:pt x="582644" y="178879"/>
                      <a:pt x="548354" y="178879"/>
                    </a:cubicBezTo>
                    <a:cubicBezTo>
                      <a:pt x="543211" y="178879"/>
                      <a:pt x="541211" y="174308"/>
                      <a:pt x="541211" y="157353"/>
                    </a:cubicBezTo>
                    <a:cubicBezTo>
                      <a:pt x="541211" y="141637"/>
                      <a:pt x="547592" y="103632"/>
                      <a:pt x="552926" y="103632"/>
                    </a:cubicBezTo>
                    <a:cubicBezTo>
                      <a:pt x="558260" y="103632"/>
                      <a:pt x="558165" y="134302"/>
                      <a:pt x="559689" y="141161"/>
                    </a:cubicBezTo>
                    <a:cubicBezTo>
                      <a:pt x="561022" y="147256"/>
                      <a:pt x="561784" y="148590"/>
                      <a:pt x="596837" y="148590"/>
                    </a:cubicBezTo>
                    <a:cubicBezTo>
                      <a:pt x="608552" y="148590"/>
                      <a:pt x="609695" y="152114"/>
                      <a:pt x="622649" y="159544"/>
                    </a:cubicBezTo>
                    <a:cubicBezTo>
                      <a:pt x="639604" y="169069"/>
                      <a:pt x="641509" y="171164"/>
                      <a:pt x="641509" y="172784"/>
                    </a:cubicBezTo>
                    <a:cubicBezTo>
                      <a:pt x="641509" y="173165"/>
                      <a:pt x="641033" y="173736"/>
                      <a:pt x="640080" y="173736"/>
                    </a:cubicBezTo>
                    <a:cubicBezTo>
                      <a:pt x="636842" y="173736"/>
                      <a:pt x="625221" y="169736"/>
                      <a:pt x="609409" y="169736"/>
                    </a:cubicBezTo>
                    <a:close/>
                    <a:moveTo>
                      <a:pt x="567690" y="432435"/>
                    </a:moveTo>
                    <a:cubicBezTo>
                      <a:pt x="560832" y="432435"/>
                      <a:pt x="558165" y="426339"/>
                      <a:pt x="558165" y="403765"/>
                    </a:cubicBezTo>
                    <a:cubicBezTo>
                      <a:pt x="558165" y="382810"/>
                      <a:pt x="566642" y="332137"/>
                      <a:pt x="573786" y="332137"/>
                    </a:cubicBezTo>
                    <a:cubicBezTo>
                      <a:pt x="580930" y="332137"/>
                      <a:pt x="580834" y="373094"/>
                      <a:pt x="582835" y="382238"/>
                    </a:cubicBezTo>
                    <a:cubicBezTo>
                      <a:pt x="584645" y="390334"/>
                      <a:pt x="585597" y="392240"/>
                      <a:pt x="632460" y="392240"/>
                    </a:cubicBezTo>
                    <a:cubicBezTo>
                      <a:pt x="648081" y="392240"/>
                      <a:pt x="649510" y="397002"/>
                      <a:pt x="666941" y="406813"/>
                    </a:cubicBezTo>
                    <a:cubicBezTo>
                      <a:pt x="689515" y="419576"/>
                      <a:pt x="692087" y="422338"/>
                      <a:pt x="692087" y="424434"/>
                    </a:cubicBezTo>
                    <a:cubicBezTo>
                      <a:pt x="692087" y="425006"/>
                      <a:pt x="691420" y="425672"/>
                      <a:pt x="690182" y="425672"/>
                    </a:cubicBezTo>
                    <a:cubicBezTo>
                      <a:pt x="685800" y="425672"/>
                      <a:pt x="670370" y="420338"/>
                      <a:pt x="649224" y="420338"/>
                    </a:cubicBezTo>
                    <a:cubicBezTo>
                      <a:pt x="629793" y="420338"/>
                      <a:pt x="613505" y="432625"/>
                      <a:pt x="567785" y="432625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5E148AC4-227F-0AC6-710A-E0DDA619A70D}"/>
                  </a:ext>
                </a:extLst>
              </p:cNvPr>
              <p:cNvSpPr/>
              <p:nvPr/>
            </p:nvSpPr>
            <p:spPr>
              <a:xfrm>
                <a:off x="3579813" y="-1320023"/>
                <a:ext cx="178403" cy="133826"/>
              </a:xfrm>
              <a:custGeom>
                <a:avLst/>
                <a:gdLst>
                  <a:gd name="connsiteX0" fmla="*/ 12763 w 178403"/>
                  <a:gd name="connsiteY0" fmla="*/ 133826 h 133826"/>
                  <a:gd name="connsiteX1" fmla="*/ 121348 w 178403"/>
                  <a:gd name="connsiteY1" fmla="*/ 117443 h 133826"/>
                  <a:gd name="connsiteX2" fmla="*/ 175927 w 178403"/>
                  <a:gd name="connsiteY2" fmla="*/ 124587 h 133826"/>
                  <a:gd name="connsiteX3" fmla="*/ 178403 w 178403"/>
                  <a:gd name="connsiteY3" fmla="*/ 122968 h 133826"/>
                  <a:gd name="connsiteX4" fmla="*/ 144971 w 178403"/>
                  <a:gd name="connsiteY4" fmla="*/ 99441 h 133826"/>
                  <a:gd name="connsiteX5" fmla="*/ 98965 w 178403"/>
                  <a:gd name="connsiteY5" fmla="*/ 80010 h 133826"/>
                  <a:gd name="connsiteX6" fmla="*/ 32861 w 178403"/>
                  <a:gd name="connsiteY6" fmla="*/ 66770 h 133826"/>
                  <a:gd name="connsiteX7" fmla="*/ 20765 w 178403"/>
                  <a:gd name="connsiteY7" fmla="*/ 0 h 133826"/>
                  <a:gd name="connsiteX8" fmla="*/ 0 w 178403"/>
                  <a:gd name="connsiteY8" fmla="*/ 95536 h 133826"/>
                  <a:gd name="connsiteX9" fmla="*/ 12668 w 178403"/>
                  <a:gd name="connsiteY9" fmla="*/ 133826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2763" y="133826"/>
                    </a:moveTo>
                    <a:cubicBezTo>
                      <a:pt x="73723" y="133826"/>
                      <a:pt x="95345" y="117443"/>
                      <a:pt x="121348" y="117443"/>
                    </a:cubicBezTo>
                    <a:cubicBezTo>
                      <a:pt x="149542" y="117443"/>
                      <a:pt x="170117" y="124587"/>
                      <a:pt x="175927" y="124587"/>
                    </a:cubicBezTo>
                    <a:cubicBezTo>
                      <a:pt x="177546" y="124587"/>
                      <a:pt x="178403" y="123634"/>
                      <a:pt x="178403" y="122968"/>
                    </a:cubicBez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EDF7C327-CDD6-F57E-A889-8351F5D93417}"/>
                  </a:ext>
                </a:extLst>
              </p:cNvPr>
              <p:cNvSpPr/>
              <p:nvPr/>
            </p:nvSpPr>
            <p:spPr>
              <a:xfrm>
                <a:off x="3759169" y="-1394318"/>
                <a:ext cx="142589" cy="107060"/>
              </a:xfrm>
              <a:custGeom>
                <a:avLst/>
                <a:gdLst>
                  <a:gd name="connsiteX0" fmla="*/ 10001 w 142589"/>
                  <a:gd name="connsiteY0" fmla="*/ 107061 h 107060"/>
                  <a:gd name="connsiteX1" fmla="*/ 96869 w 142589"/>
                  <a:gd name="connsiteY1" fmla="*/ 94012 h 107060"/>
                  <a:gd name="connsiteX2" fmla="*/ 140589 w 142589"/>
                  <a:gd name="connsiteY2" fmla="*/ 99727 h 107060"/>
                  <a:gd name="connsiteX3" fmla="*/ 142589 w 142589"/>
                  <a:gd name="connsiteY3" fmla="*/ 98393 h 107060"/>
                  <a:gd name="connsiteX4" fmla="*/ 115824 w 142589"/>
                  <a:gd name="connsiteY4" fmla="*/ 79629 h 107060"/>
                  <a:gd name="connsiteX5" fmla="*/ 79058 w 142589"/>
                  <a:gd name="connsiteY5" fmla="*/ 64103 h 107060"/>
                  <a:gd name="connsiteX6" fmla="*/ 26194 w 142589"/>
                  <a:gd name="connsiteY6" fmla="*/ 53435 h 107060"/>
                  <a:gd name="connsiteX7" fmla="*/ 16574 w 142589"/>
                  <a:gd name="connsiteY7" fmla="*/ 0 h 107060"/>
                  <a:gd name="connsiteX8" fmla="*/ 0 w 142589"/>
                  <a:gd name="connsiteY8" fmla="*/ 76390 h 107060"/>
                  <a:gd name="connsiteX9" fmla="*/ 10192 w 142589"/>
                  <a:gd name="connsiteY9" fmla="*/ 106966 h 1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7060">
                    <a:moveTo>
                      <a:pt x="10001" y="107061"/>
                    </a:moveTo>
                    <a:cubicBezTo>
                      <a:pt x="58769" y="107061"/>
                      <a:pt x="76010" y="94012"/>
                      <a:pt x="96869" y="94012"/>
                    </a:cubicBezTo>
                    <a:cubicBezTo>
                      <a:pt x="119444" y="94012"/>
                      <a:pt x="135922" y="99727"/>
                      <a:pt x="140589" y="99727"/>
                    </a:cubicBezTo>
                    <a:cubicBezTo>
                      <a:pt x="141923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8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0"/>
                    </a:cubicBezTo>
                    <a:cubicBezTo>
                      <a:pt x="0" y="100489"/>
                      <a:pt x="2858" y="106966"/>
                      <a:pt x="10192" y="106966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8B8142BE-4616-109E-0FF6-388092C91EF0}"/>
                  </a:ext>
                </a:extLst>
              </p:cNvPr>
              <p:cNvSpPr/>
              <p:nvPr/>
            </p:nvSpPr>
            <p:spPr>
              <a:xfrm>
                <a:off x="3847275" y="-1008555"/>
                <a:ext cx="124777" cy="93630"/>
              </a:xfrm>
              <a:custGeom>
                <a:avLst/>
                <a:gdLst>
                  <a:gd name="connsiteX0" fmla="*/ 69342 w 124777"/>
                  <a:gd name="connsiteY0" fmla="*/ 56007 h 93630"/>
                  <a:gd name="connsiteX1" fmla="*/ 23051 w 124777"/>
                  <a:gd name="connsiteY1" fmla="*/ 46673 h 93630"/>
                  <a:gd name="connsiteX2" fmla="*/ 14573 w 124777"/>
                  <a:gd name="connsiteY2" fmla="*/ 0 h 93630"/>
                  <a:gd name="connsiteX3" fmla="*/ 0 w 124777"/>
                  <a:gd name="connsiteY3" fmla="*/ 66865 h 93630"/>
                  <a:gd name="connsiteX4" fmla="*/ 8858 w 124777"/>
                  <a:gd name="connsiteY4" fmla="*/ 93631 h 93630"/>
                  <a:gd name="connsiteX5" fmla="*/ 84868 w 124777"/>
                  <a:gd name="connsiteY5" fmla="*/ 82201 h 93630"/>
                  <a:gd name="connsiteX6" fmla="*/ 123063 w 124777"/>
                  <a:gd name="connsiteY6" fmla="*/ 87249 h 93630"/>
                  <a:gd name="connsiteX7" fmla="*/ 124778 w 124777"/>
                  <a:gd name="connsiteY7" fmla="*/ 86106 h 93630"/>
                  <a:gd name="connsiteX8" fmla="*/ 101346 w 124777"/>
                  <a:gd name="connsiteY8" fmla="*/ 69628 h 93630"/>
                  <a:gd name="connsiteX9" fmla="*/ 69152 w 124777"/>
                  <a:gd name="connsiteY9" fmla="*/ 56007 h 9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777" h="93630">
                    <a:moveTo>
                      <a:pt x="69342" y="56007"/>
                    </a:moveTo>
                    <a:cubicBezTo>
                      <a:pt x="25718" y="56007"/>
                      <a:pt x="24765" y="54292"/>
                      <a:pt x="23051" y="46673"/>
                    </a:cubicBezTo>
                    <a:cubicBezTo>
                      <a:pt x="21146" y="38195"/>
                      <a:pt x="21241" y="0"/>
                      <a:pt x="14573" y="0"/>
                    </a:cubicBezTo>
                    <a:cubicBezTo>
                      <a:pt x="7906" y="0"/>
                      <a:pt x="0" y="47339"/>
                      <a:pt x="0" y="66865"/>
                    </a:cubicBezTo>
                    <a:cubicBezTo>
                      <a:pt x="0" y="88011"/>
                      <a:pt x="2477" y="93631"/>
                      <a:pt x="8858" y="93631"/>
                    </a:cubicBezTo>
                    <a:cubicBezTo>
                      <a:pt x="51530" y="93631"/>
                      <a:pt x="66675" y="82201"/>
                      <a:pt x="84868" y="82201"/>
                    </a:cubicBezTo>
                    <a:cubicBezTo>
                      <a:pt x="104585" y="82201"/>
                      <a:pt x="119063" y="87249"/>
                      <a:pt x="123063" y="87249"/>
                    </a:cubicBezTo>
                    <a:cubicBezTo>
                      <a:pt x="124206" y="87249"/>
                      <a:pt x="124778" y="86582"/>
                      <a:pt x="124778" y="86106"/>
                    </a:cubicBezTo>
                    <a:cubicBezTo>
                      <a:pt x="124778" y="84106"/>
                      <a:pt x="122396" y="81534"/>
                      <a:pt x="101346" y="69628"/>
                    </a:cubicBezTo>
                    <a:cubicBezTo>
                      <a:pt x="85154" y="60484"/>
                      <a:pt x="83725" y="56007"/>
                      <a:pt x="69152" y="56007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72332EC1-701D-3D3C-ECCD-345F72861054}"/>
                  </a:ext>
                </a:extLst>
              </p:cNvPr>
              <p:cNvSpPr/>
              <p:nvPr/>
            </p:nvSpPr>
            <p:spPr>
              <a:xfrm>
                <a:off x="3815557" y="-1202199"/>
                <a:ext cx="178403" cy="133826"/>
              </a:xfrm>
              <a:custGeom>
                <a:avLst/>
                <a:gdLst>
                  <a:gd name="connsiteX0" fmla="*/ 178403 w 178403"/>
                  <a:gd name="connsiteY0" fmla="*/ 122968 h 133826"/>
                  <a:gd name="connsiteX1" fmla="*/ 144971 w 178403"/>
                  <a:gd name="connsiteY1" fmla="*/ 99441 h 133826"/>
                  <a:gd name="connsiteX2" fmla="*/ 98965 w 178403"/>
                  <a:gd name="connsiteY2" fmla="*/ 80010 h 133826"/>
                  <a:gd name="connsiteX3" fmla="*/ 32861 w 178403"/>
                  <a:gd name="connsiteY3" fmla="*/ 66770 h 133826"/>
                  <a:gd name="connsiteX4" fmla="*/ 20765 w 178403"/>
                  <a:gd name="connsiteY4" fmla="*/ 0 h 133826"/>
                  <a:gd name="connsiteX5" fmla="*/ 0 w 178403"/>
                  <a:gd name="connsiteY5" fmla="*/ 95536 h 133826"/>
                  <a:gd name="connsiteX6" fmla="*/ 12668 w 178403"/>
                  <a:gd name="connsiteY6" fmla="*/ 133826 h 133826"/>
                  <a:gd name="connsiteX7" fmla="*/ 121253 w 178403"/>
                  <a:gd name="connsiteY7" fmla="*/ 117443 h 133826"/>
                  <a:gd name="connsiteX8" fmla="*/ 175831 w 178403"/>
                  <a:gd name="connsiteY8" fmla="*/ 124587 h 133826"/>
                  <a:gd name="connsiteX9" fmla="*/ 178308 w 178403"/>
                  <a:gd name="connsiteY9" fmla="*/ 122968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78403" y="122968"/>
                    </a:move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ubicBezTo>
                      <a:pt x="73628" y="133826"/>
                      <a:pt x="95250" y="117443"/>
                      <a:pt x="121253" y="117443"/>
                    </a:cubicBezTo>
                    <a:cubicBezTo>
                      <a:pt x="149447" y="117443"/>
                      <a:pt x="170021" y="124587"/>
                      <a:pt x="175831" y="124587"/>
                    </a:cubicBezTo>
                    <a:cubicBezTo>
                      <a:pt x="177451" y="124587"/>
                      <a:pt x="178308" y="123635"/>
                      <a:pt x="178308" y="122968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61CD653D-125B-F154-D49C-513FB33B51BF}"/>
                  </a:ext>
                </a:extLst>
              </p:cNvPr>
              <p:cNvSpPr/>
              <p:nvPr/>
            </p:nvSpPr>
            <p:spPr>
              <a:xfrm>
                <a:off x="3676778" y="-1112378"/>
                <a:ext cx="133826" cy="100298"/>
              </a:xfrm>
              <a:custGeom>
                <a:avLst/>
                <a:gdLst>
                  <a:gd name="connsiteX0" fmla="*/ 74295 w 133826"/>
                  <a:gd name="connsiteY0" fmla="*/ 60103 h 100298"/>
                  <a:gd name="connsiteX1" fmla="*/ 24670 w 133826"/>
                  <a:gd name="connsiteY1" fmla="*/ 50102 h 100298"/>
                  <a:gd name="connsiteX2" fmla="*/ 15621 w 133826"/>
                  <a:gd name="connsiteY2" fmla="*/ 0 h 100298"/>
                  <a:gd name="connsiteX3" fmla="*/ 0 w 133826"/>
                  <a:gd name="connsiteY3" fmla="*/ 71628 h 100298"/>
                  <a:gd name="connsiteX4" fmla="*/ 9525 w 133826"/>
                  <a:gd name="connsiteY4" fmla="*/ 100298 h 100298"/>
                  <a:gd name="connsiteX5" fmla="*/ 90964 w 133826"/>
                  <a:gd name="connsiteY5" fmla="*/ 88011 h 100298"/>
                  <a:gd name="connsiteX6" fmla="*/ 131921 w 133826"/>
                  <a:gd name="connsiteY6" fmla="*/ 93345 h 100298"/>
                  <a:gd name="connsiteX7" fmla="*/ 133826 w 133826"/>
                  <a:gd name="connsiteY7" fmla="*/ 92107 h 100298"/>
                  <a:gd name="connsiteX8" fmla="*/ 108680 w 133826"/>
                  <a:gd name="connsiteY8" fmla="*/ 74486 h 100298"/>
                  <a:gd name="connsiteX9" fmla="*/ 74200 w 133826"/>
                  <a:gd name="connsiteY9" fmla="*/ 59912 h 1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6" h="100298">
                    <a:moveTo>
                      <a:pt x="74295" y="60103"/>
                    </a:moveTo>
                    <a:cubicBezTo>
                      <a:pt x="27527" y="60103"/>
                      <a:pt x="26479" y="58293"/>
                      <a:pt x="24670" y="50102"/>
                    </a:cubicBezTo>
                    <a:cubicBezTo>
                      <a:pt x="22669" y="40958"/>
                      <a:pt x="22765" y="0"/>
                      <a:pt x="15621" y="0"/>
                    </a:cubicBezTo>
                    <a:cubicBezTo>
                      <a:pt x="8477" y="0"/>
                      <a:pt x="0" y="50673"/>
                      <a:pt x="0" y="71628"/>
                    </a:cubicBezTo>
                    <a:cubicBezTo>
                      <a:pt x="0" y="94202"/>
                      <a:pt x="2667" y="100298"/>
                      <a:pt x="9525" y="100298"/>
                    </a:cubicBezTo>
                    <a:cubicBezTo>
                      <a:pt x="55245" y="100298"/>
                      <a:pt x="71438" y="88011"/>
                      <a:pt x="90964" y="88011"/>
                    </a:cubicBezTo>
                    <a:cubicBezTo>
                      <a:pt x="112109" y="88011"/>
                      <a:pt x="127540" y="93345"/>
                      <a:pt x="131921" y="93345"/>
                    </a:cubicBezTo>
                    <a:cubicBezTo>
                      <a:pt x="133159" y="93345"/>
                      <a:pt x="133826" y="92678"/>
                      <a:pt x="133826" y="92107"/>
                    </a:cubicBezTo>
                    <a:cubicBezTo>
                      <a:pt x="133826" y="90011"/>
                      <a:pt x="131254" y="87249"/>
                      <a:pt x="108680" y="74486"/>
                    </a:cubicBezTo>
                    <a:cubicBezTo>
                      <a:pt x="91345" y="64675"/>
                      <a:pt x="89821" y="59912"/>
                      <a:pt x="74200" y="59912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657774DE-AC58-AE8E-3AF1-826CD04CD241}"/>
                  </a:ext>
                </a:extLst>
              </p:cNvPr>
              <p:cNvSpPr/>
              <p:nvPr/>
            </p:nvSpPr>
            <p:spPr>
              <a:xfrm>
                <a:off x="3533331" y="-987886"/>
                <a:ext cx="142779" cy="106965"/>
              </a:xfrm>
              <a:custGeom>
                <a:avLst/>
                <a:gdLst>
                  <a:gd name="connsiteX0" fmla="*/ 142589 w 142779"/>
                  <a:gd name="connsiteY0" fmla="*/ 98393 h 106965"/>
                  <a:gd name="connsiteX1" fmla="*/ 115824 w 142779"/>
                  <a:gd name="connsiteY1" fmla="*/ 79629 h 106965"/>
                  <a:gd name="connsiteX2" fmla="*/ 79057 w 142779"/>
                  <a:gd name="connsiteY2" fmla="*/ 64103 h 106965"/>
                  <a:gd name="connsiteX3" fmla="*/ 26194 w 142779"/>
                  <a:gd name="connsiteY3" fmla="*/ 53435 h 106965"/>
                  <a:gd name="connsiteX4" fmla="*/ 16573 w 142779"/>
                  <a:gd name="connsiteY4" fmla="*/ 0 h 106965"/>
                  <a:gd name="connsiteX5" fmla="*/ 0 w 142779"/>
                  <a:gd name="connsiteY5" fmla="*/ 76391 h 106965"/>
                  <a:gd name="connsiteX6" fmla="*/ 10192 w 142779"/>
                  <a:gd name="connsiteY6" fmla="*/ 106966 h 106965"/>
                  <a:gd name="connsiteX7" fmla="*/ 97060 w 142779"/>
                  <a:gd name="connsiteY7" fmla="*/ 93917 h 106965"/>
                  <a:gd name="connsiteX8" fmla="*/ 140780 w 142779"/>
                  <a:gd name="connsiteY8" fmla="*/ 99631 h 106965"/>
                  <a:gd name="connsiteX9" fmla="*/ 142780 w 142779"/>
                  <a:gd name="connsiteY9" fmla="*/ 98298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779" h="106965">
                    <a:moveTo>
                      <a:pt x="142589" y="98393"/>
                    </a:move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6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3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1"/>
                      <a:pt x="140780" y="99631"/>
                    </a:cubicBezTo>
                    <a:cubicBezTo>
                      <a:pt x="142113" y="99631"/>
                      <a:pt x="142780" y="98870"/>
                      <a:pt x="142780" y="98298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66BDE0C-E3C7-B51B-9C21-8EB878748773}"/>
                  </a:ext>
                </a:extLst>
              </p:cNvPr>
              <p:cNvSpPr/>
              <p:nvPr/>
            </p:nvSpPr>
            <p:spPr>
              <a:xfrm>
                <a:off x="3900139" y="-1253062"/>
                <a:ext cx="89154" cy="66865"/>
              </a:xfrm>
              <a:custGeom>
                <a:avLst/>
                <a:gdLst>
                  <a:gd name="connsiteX0" fmla="*/ 6287 w 89154"/>
                  <a:gd name="connsiteY0" fmla="*/ 66865 h 66865"/>
                  <a:gd name="connsiteX1" fmla="*/ 60579 w 89154"/>
                  <a:gd name="connsiteY1" fmla="*/ 58674 h 66865"/>
                  <a:gd name="connsiteX2" fmla="*/ 87916 w 89154"/>
                  <a:gd name="connsiteY2" fmla="*/ 62294 h 66865"/>
                  <a:gd name="connsiteX3" fmla="*/ 89154 w 89154"/>
                  <a:gd name="connsiteY3" fmla="*/ 61436 h 66865"/>
                  <a:gd name="connsiteX4" fmla="*/ 72390 w 89154"/>
                  <a:gd name="connsiteY4" fmla="*/ 49721 h 66865"/>
                  <a:gd name="connsiteX5" fmla="*/ 49435 w 89154"/>
                  <a:gd name="connsiteY5" fmla="*/ 40005 h 66865"/>
                  <a:gd name="connsiteX6" fmla="*/ 16383 w 89154"/>
                  <a:gd name="connsiteY6" fmla="*/ 33338 h 66865"/>
                  <a:gd name="connsiteX7" fmla="*/ 10382 w 89154"/>
                  <a:gd name="connsiteY7" fmla="*/ 0 h 66865"/>
                  <a:gd name="connsiteX8" fmla="*/ 0 w 89154"/>
                  <a:gd name="connsiteY8" fmla="*/ 47720 h 66865"/>
                  <a:gd name="connsiteX9" fmla="*/ 6382 w 89154"/>
                  <a:gd name="connsiteY9" fmla="*/ 66865 h 6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54" h="66865">
                    <a:moveTo>
                      <a:pt x="6287" y="66865"/>
                    </a:moveTo>
                    <a:cubicBezTo>
                      <a:pt x="36767" y="66865"/>
                      <a:pt x="47530" y="58674"/>
                      <a:pt x="60579" y="58674"/>
                    </a:cubicBezTo>
                    <a:cubicBezTo>
                      <a:pt x="74676" y="58674"/>
                      <a:pt x="84963" y="62294"/>
                      <a:pt x="87916" y="62294"/>
                    </a:cubicBezTo>
                    <a:cubicBezTo>
                      <a:pt x="88773" y="62294"/>
                      <a:pt x="89154" y="61817"/>
                      <a:pt x="89154" y="61436"/>
                    </a:cubicBezTo>
                    <a:cubicBezTo>
                      <a:pt x="89154" y="60007"/>
                      <a:pt x="87440" y="58198"/>
                      <a:pt x="72390" y="49721"/>
                    </a:cubicBezTo>
                    <a:cubicBezTo>
                      <a:pt x="60769" y="43148"/>
                      <a:pt x="59817" y="40005"/>
                      <a:pt x="49435" y="40005"/>
                    </a:cubicBezTo>
                    <a:cubicBezTo>
                      <a:pt x="18288" y="40005"/>
                      <a:pt x="17526" y="38767"/>
                      <a:pt x="16383" y="33338"/>
                    </a:cubicBezTo>
                    <a:cubicBezTo>
                      <a:pt x="15050" y="27242"/>
                      <a:pt x="15050" y="0"/>
                      <a:pt x="10382" y="0"/>
                    </a:cubicBezTo>
                    <a:cubicBezTo>
                      <a:pt x="5715" y="0"/>
                      <a:pt x="0" y="33814"/>
                      <a:pt x="0" y="47720"/>
                    </a:cubicBezTo>
                    <a:cubicBezTo>
                      <a:pt x="0" y="62770"/>
                      <a:pt x="1810" y="66865"/>
                      <a:pt x="6382" y="66865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EDABAD82-7336-BD45-07D8-DDB785E3C8A9}"/>
                  </a:ext>
                </a:extLst>
              </p:cNvPr>
              <p:cNvSpPr/>
              <p:nvPr/>
            </p:nvSpPr>
            <p:spPr>
              <a:xfrm>
                <a:off x="3471704" y="-1163527"/>
                <a:ext cx="142589" cy="106965"/>
              </a:xfrm>
              <a:custGeom>
                <a:avLst/>
                <a:gdLst>
                  <a:gd name="connsiteX0" fmla="*/ 140589 w 142589"/>
                  <a:gd name="connsiteY0" fmla="*/ 99727 h 106965"/>
                  <a:gd name="connsiteX1" fmla="*/ 142589 w 142589"/>
                  <a:gd name="connsiteY1" fmla="*/ 98393 h 106965"/>
                  <a:gd name="connsiteX2" fmla="*/ 115824 w 142589"/>
                  <a:gd name="connsiteY2" fmla="*/ 79629 h 106965"/>
                  <a:gd name="connsiteX3" fmla="*/ 79057 w 142589"/>
                  <a:gd name="connsiteY3" fmla="*/ 64103 h 106965"/>
                  <a:gd name="connsiteX4" fmla="*/ 26194 w 142589"/>
                  <a:gd name="connsiteY4" fmla="*/ 53435 h 106965"/>
                  <a:gd name="connsiteX5" fmla="*/ 16574 w 142589"/>
                  <a:gd name="connsiteY5" fmla="*/ 0 h 106965"/>
                  <a:gd name="connsiteX6" fmla="*/ 0 w 142589"/>
                  <a:gd name="connsiteY6" fmla="*/ 76391 h 106965"/>
                  <a:gd name="connsiteX7" fmla="*/ 10192 w 142589"/>
                  <a:gd name="connsiteY7" fmla="*/ 106966 h 106965"/>
                  <a:gd name="connsiteX8" fmla="*/ 97060 w 142589"/>
                  <a:gd name="connsiteY8" fmla="*/ 93917 h 106965"/>
                  <a:gd name="connsiteX9" fmla="*/ 140780 w 142589"/>
                  <a:gd name="connsiteY9" fmla="*/ 99632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6965">
                    <a:moveTo>
                      <a:pt x="140589" y="99727"/>
                    </a:moveTo>
                    <a:cubicBezTo>
                      <a:pt x="141922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5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2"/>
                      <a:pt x="140780" y="99632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  <p:grpSp>
          <p:nvGrpSpPr>
            <p:cNvPr id="11" name="Graphic 10">
              <a:extLst>
                <a:ext uri="{FF2B5EF4-FFF2-40B4-BE49-F238E27FC236}">
                  <a16:creationId xmlns:a16="http://schemas.microsoft.com/office/drawing/2014/main" id="{5A17E47A-6873-BDF9-8E80-CB9808601261}"/>
                </a:ext>
              </a:extLst>
            </p:cNvPr>
            <p:cNvGrpSpPr/>
            <p:nvPr/>
          </p:nvGrpSpPr>
          <p:grpSpPr>
            <a:xfrm>
              <a:off x="5158296" y="-1050847"/>
              <a:ext cx="2700908" cy="1006602"/>
              <a:chOff x="5158296" y="-1050847"/>
              <a:chExt cx="2700908" cy="1006602"/>
            </a:xfrm>
            <a:solidFill>
              <a:srgbClr val="033572"/>
            </a:solidFill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24E07E30-39DB-A911-C622-186D6AA92611}"/>
                  </a:ext>
                </a:extLst>
              </p:cNvPr>
              <p:cNvSpPr/>
              <p:nvPr/>
            </p:nvSpPr>
            <p:spPr>
              <a:xfrm>
                <a:off x="5158296" y="-1038655"/>
                <a:ext cx="736568" cy="982027"/>
              </a:xfrm>
              <a:custGeom>
                <a:avLst/>
                <a:gdLst>
                  <a:gd name="connsiteX0" fmla="*/ 719995 w 736568"/>
                  <a:gd name="connsiteY0" fmla="*/ 752951 h 982027"/>
                  <a:gd name="connsiteX1" fmla="*/ 270129 w 736568"/>
                  <a:gd name="connsiteY1" fmla="*/ 752951 h 982027"/>
                  <a:gd name="connsiteX2" fmla="*/ 261938 w 736568"/>
                  <a:gd name="connsiteY2" fmla="*/ 744760 h 982027"/>
                  <a:gd name="connsiteX3" fmla="*/ 261938 w 736568"/>
                  <a:gd name="connsiteY3" fmla="*/ 16383 h 982027"/>
                  <a:gd name="connsiteX4" fmla="*/ 245555 w 736568"/>
                  <a:gd name="connsiteY4" fmla="*/ 0 h 982027"/>
                  <a:gd name="connsiteX5" fmla="*/ 16383 w 736568"/>
                  <a:gd name="connsiteY5" fmla="*/ 0 h 982027"/>
                  <a:gd name="connsiteX6" fmla="*/ 0 w 736568"/>
                  <a:gd name="connsiteY6" fmla="*/ 16383 h 982027"/>
                  <a:gd name="connsiteX7" fmla="*/ 0 w 736568"/>
                  <a:gd name="connsiteY7" fmla="*/ 965454 h 982027"/>
                  <a:gd name="connsiteX8" fmla="*/ 16574 w 736568"/>
                  <a:gd name="connsiteY8" fmla="*/ 982028 h 982027"/>
                  <a:gd name="connsiteX9" fmla="*/ 719995 w 736568"/>
                  <a:gd name="connsiteY9" fmla="*/ 982028 h 982027"/>
                  <a:gd name="connsiteX10" fmla="*/ 736568 w 736568"/>
                  <a:gd name="connsiteY10" fmla="*/ 965454 h 982027"/>
                  <a:gd name="connsiteX11" fmla="*/ 736568 w 736568"/>
                  <a:gd name="connsiteY11" fmla="*/ 769430 h 982027"/>
                  <a:gd name="connsiteX12" fmla="*/ 719995 w 736568"/>
                  <a:gd name="connsiteY12" fmla="*/ 752856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6568" h="982027">
                    <a:moveTo>
                      <a:pt x="719995" y="752951"/>
                    </a:moveTo>
                    <a:lnTo>
                      <a:pt x="270129" y="752951"/>
                    </a:lnTo>
                    <a:cubicBezTo>
                      <a:pt x="265652" y="752951"/>
                      <a:pt x="261938" y="749237"/>
                      <a:pt x="261938" y="744760"/>
                    </a:cubicBezTo>
                    <a:lnTo>
                      <a:pt x="261938" y="16383"/>
                    </a:lnTo>
                    <a:cubicBezTo>
                      <a:pt x="261938" y="7334"/>
                      <a:pt x="254603" y="0"/>
                      <a:pt x="245555" y="0"/>
                    </a:cubicBez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454"/>
                    </a:lnTo>
                    <a:cubicBezTo>
                      <a:pt x="0" y="974598"/>
                      <a:pt x="7429" y="982028"/>
                      <a:pt x="16574" y="982028"/>
                    </a:cubicBezTo>
                    <a:lnTo>
                      <a:pt x="719995" y="982028"/>
                    </a:lnTo>
                    <a:cubicBezTo>
                      <a:pt x="729139" y="982028"/>
                      <a:pt x="736568" y="974598"/>
                      <a:pt x="736568" y="965454"/>
                    </a:cubicBezTo>
                    <a:lnTo>
                      <a:pt x="736568" y="769430"/>
                    </a:lnTo>
                    <a:cubicBezTo>
                      <a:pt x="736568" y="760286"/>
                      <a:pt x="729139" y="752856"/>
                      <a:pt x="719995" y="752856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7D3A870A-2C22-562D-D7CA-D48D334E4727}"/>
                  </a:ext>
                </a:extLst>
              </p:cNvPr>
              <p:cNvSpPr/>
              <p:nvPr/>
            </p:nvSpPr>
            <p:spPr>
              <a:xfrm>
                <a:off x="7122542" y="-1038559"/>
                <a:ext cx="736663" cy="982027"/>
              </a:xfrm>
              <a:custGeom>
                <a:avLst/>
                <a:gdLst>
                  <a:gd name="connsiteX0" fmla="*/ 721233 w 736663"/>
                  <a:gd name="connsiteY0" fmla="*/ 0 h 982027"/>
                  <a:gd name="connsiteX1" fmla="*/ 16383 w 736663"/>
                  <a:gd name="connsiteY1" fmla="*/ 0 h 982027"/>
                  <a:gd name="connsiteX2" fmla="*/ 0 w 736663"/>
                  <a:gd name="connsiteY2" fmla="*/ 16383 h 982027"/>
                  <a:gd name="connsiteX3" fmla="*/ 0 w 736663"/>
                  <a:gd name="connsiteY3" fmla="*/ 965645 h 982027"/>
                  <a:gd name="connsiteX4" fmla="*/ 16383 w 736663"/>
                  <a:gd name="connsiteY4" fmla="*/ 982028 h 982027"/>
                  <a:gd name="connsiteX5" fmla="*/ 245554 w 736663"/>
                  <a:gd name="connsiteY5" fmla="*/ 982028 h 982027"/>
                  <a:gd name="connsiteX6" fmla="*/ 261938 w 736663"/>
                  <a:gd name="connsiteY6" fmla="*/ 965645 h 982027"/>
                  <a:gd name="connsiteX7" fmla="*/ 261938 w 736663"/>
                  <a:gd name="connsiteY7" fmla="*/ 613791 h 982027"/>
                  <a:gd name="connsiteX8" fmla="*/ 270129 w 736663"/>
                  <a:gd name="connsiteY8" fmla="*/ 605599 h 982027"/>
                  <a:gd name="connsiteX9" fmla="*/ 558546 w 736663"/>
                  <a:gd name="connsiteY9" fmla="*/ 605599 h 982027"/>
                  <a:gd name="connsiteX10" fmla="*/ 572929 w 736663"/>
                  <a:gd name="connsiteY10" fmla="*/ 591217 h 982027"/>
                  <a:gd name="connsiteX11" fmla="*/ 572929 w 736663"/>
                  <a:gd name="connsiteY11" fmla="*/ 423577 h 982027"/>
                  <a:gd name="connsiteX12" fmla="*/ 558546 w 736663"/>
                  <a:gd name="connsiteY12" fmla="*/ 409194 h 982027"/>
                  <a:gd name="connsiteX13" fmla="*/ 270129 w 736663"/>
                  <a:gd name="connsiteY13" fmla="*/ 409194 h 982027"/>
                  <a:gd name="connsiteX14" fmla="*/ 261938 w 736663"/>
                  <a:gd name="connsiteY14" fmla="*/ 401003 h 982027"/>
                  <a:gd name="connsiteX15" fmla="*/ 261938 w 736663"/>
                  <a:gd name="connsiteY15" fmla="*/ 237363 h 982027"/>
                  <a:gd name="connsiteX16" fmla="*/ 270129 w 736663"/>
                  <a:gd name="connsiteY16" fmla="*/ 229172 h 982027"/>
                  <a:gd name="connsiteX17" fmla="*/ 721328 w 736663"/>
                  <a:gd name="connsiteY17" fmla="*/ 229172 h 982027"/>
                  <a:gd name="connsiteX18" fmla="*/ 736663 w 736663"/>
                  <a:gd name="connsiteY18" fmla="*/ 213836 h 982027"/>
                  <a:gd name="connsiteX19" fmla="*/ 736663 w 736663"/>
                  <a:gd name="connsiteY19" fmla="*/ 15335 h 982027"/>
                  <a:gd name="connsiteX20" fmla="*/ 721328 w 736663"/>
                  <a:gd name="connsiteY20" fmla="*/ 0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6663" h="982027">
                    <a:moveTo>
                      <a:pt x="721233" y="0"/>
                    </a:move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645"/>
                    </a:lnTo>
                    <a:cubicBezTo>
                      <a:pt x="0" y="974693"/>
                      <a:pt x="7334" y="982028"/>
                      <a:pt x="16383" y="982028"/>
                    </a:cubicBezTo>
                    <a:lnTo>
                      <a:pt x="245554" y="982028"/>
                    </a:lnTo>
                    <a:cubicBezTo>
                      <a:pt x="254603" y="982028"/>
                      <a:pt x="261938" y="974693"/>
                      <a:pt x="261938" y="965645"/>
                    </a:cubicBezTo>
                    <a:lnTo>
                      <a:pt x="261938" y="613791"/>
                    </a:lnTo>
                    <a:cubicBezTo>
                      <a:pt x="261938" y="609314"/>
                      <a:pt x="265652" y="605599"/>
                      <a:pt x="270129" y="605599"/>
                    </a:cubicBezTo>
                    <a:lnTo>
                      <a:pt x="558546" y="605599"/>
                    </a:lnTo>
                    <a:cubicBezTo>
                      <a:pt x="566452" y="605599"/>
                      <a:pt x="572929" y="599123"/>
                      <a:pt x="572929" y="591217"/>
                    </a:cubicBezTo>
                    <a:lnTo>
                      <a:pt x="572929" y="423577"/>
                    </a:lnTo>
                    <a:cubicBezTo>
                      <a:pt x="572929" y="415671"/>
                      <a:pt x="566452" y="409194"/>
                      <a:pt x="558546" y="409194"/>
                    </a:cubicBezTo>
                    <a:lnTo>
                      <a:pt x="270129" y="409194"/>
                    </a:lnTo>
                    <a:cubicBezTo>
                      <a:pt x="265652" y="409194"/>
                      <a:pt x="261938" y="405479"/>
                      <a:pt x="261938" y="401003"/>
                    </a:cubicBezTo>
                    <a:lnTo>
                      <a:pt x="261938" y="237363"/>
                    </a:lnTo>
                    <a:cubicBezTo>
                      <a:pt x="261938" y="232886"/>
                      <a:pt x="265652" y="229172"/>
                      <a:pt x="270129" y="229172"/>
                    </a:cubicBezTo>
                    <a:lnTo>
                      <a:pt x="721328" y="229172"/>
                    </a:lnTo>
                    <a:cubicBezTo>
                      <a:pt x="729805" y="229172"/>
                      <a:pt x="736663" y="222314"/>
                      <a:pt x="736663" y="213836"/>
                    </a:cubicBezTo>
                    <a:lnTo>
                      <a:pt x="736663" y="15335"/>
                    </a:lnTo>
                    <a:cubicBezTo>
                      <a:pt x="736663" y="6858"/>
                      <a:pt x="729805" y="0"/>
                      <a:pt x="721328" y="0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9865776-C292-532B-3170-F98701011ED4}"/>
                  </a:ext>
                </a:extLst>
              </p:cNvPr>
              <p:cNvSpPr/>
              <p:nvPr/>
            </p:nvSpPr>
            <p:spPr>
              <a:xfrm>
                <a:off x="5966397" y="-1050847"/>
                <a:ext cx="1006601" cy="1006602"/>
              </a:xfrm>
              <a:custGeom>
                <a:avLst/>
                <a:gdLst>
                  <a:gd name="connsiteX0" fmla="*/ 503301 w 1006601"/>
                  <a:gd name="connsiteY0" fmla="*/ 761048 h 1006602"/>
                  <a:gd name="connsiteX1" fmla="*/ 245554 w 1006601"/>
                  <a:gd name="connsiteY1" fmla="*/ 503301 h 1006602"/>
                  <a:gd name="connsiteX2" fmla="*/ 503301 w 1006601"/>
                  <a:gd name="connsiteY2" fmla="*/ 245554 h 1006602"/>
                  <a:gd name="connsiteX3" fmla="*/ 761047 w 1006601"/>
                  <a:gd name="connsiteY3" fmla="*/ 503301 h 1006602"/>
                  <a:gd name="connsiteX4" fmla="*/ 503301 w 1006601"/>
                  <a:gd name="connsiteY4" fmla="*/ 761048 h 1006602"/>
                  <a:gd name="connsiteX5" fmla="*/ 503301 w 1006601"/>
                  <a:gd name="connsiteY5" fmla="*/ 0 h 1006602"/>
                  <a:gd name="connsiteX6" fmla="*/ 0 w 1006601"/>
                  <a:gd name="connsiteY6" fmla="*/ 503301 h 1006602"/>
                  <a:gd name="connsiteX7" fmla="*/ 503301 w 1006601"/>
                  <a:gd name="connsiteY7" fmla="*/ 1006602 h 1006602"/>
                  <a:gd name="connsiteX8" fmla="*/ 1006602 w 1006601"/>
                  <a:gd name="connsiteY8" fmla="*/ 503301 h 1006602"/>
                  <a:gd name="connsiteX9" fmla="*/ 503301 w 1006601"/>
                  <a:gd name="connsiteY9" fmla="*/ 0 h 100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6601" h="1006602">
                    <a:moveTo>
                      <a:pt x="503301" y="761048"/>
                    </a:moveTo>
                    <a:cubicBezTo>
                      <a:pt x="360902" y="761048"/>
                      <a:pt x="245554" y="645605"/>
                      <a:pt x="245554" y="503301"/>
                    </a:cubicBezTo>
                    <a:cubicBezTo>
                      <a:pt x="245554" y="360998"/>
                      <a:pt x="360997" y="245554"/>
                      <a:pt x="503301" y="245554"/>
                    </a:cubicBezTo>
                    <a:cubicBezTo>
                      <a:pt x="645605" y="245554"/>
                      <a:pt x="761047" y="360998"/>
                      <a:pt x="761047" y="503301"/>
                    </a:cubicBezTo>
                    <a:cubicBezTo>
                      <a:pt x="761047" y="645605"/>
                      <a:pt x="645605" y="761048"/>
                      <a:pt x="503301" y="761048"/>
                    </a:cubicBezTo>
                    <a:moveTo>
                      <a:pt x="503301" y="0"/>
                    </a:moveTo>
                    <a:cubicBezTo>
                      <a:pt x="225362" y="0"/>
                      <a:pt x="0" y="225362"/>
                      <a:pt x="0" y="503301"/>
                    </a:cubicBezTo>
                    <a:cubicBezTo>
                      <a:pt x="0" y="781241"/>
                      <a:pt x="225362" y="1006602"/>
                      <a:pt x="503301" y="1006602"/>
                    </a:cubicBezTo>
                    <a:cubicBezTo>
                      <a:pt x="781240" y="1006602"/>
                      <a:pt x="1006602" y="781241"/>
                      <a:pt x="1006602" y="503301"/>
                    </a:cubicBezTo>
                    <a:cubicBezTo>
                      <a:pt x="1006602" y="225362"/>
                      <a:pt x="781240" y="0"/>
                      <a:pt x="503301" y="0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829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Billedeslide, fuldskæ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aphic 23">
            <a:extLst>
              <a:ext uri="{FF2B5EF4-FFF2-40B4-BE49-F238E27FC236}">
                <a16:creationId xmlns:a16="http://schemas.microsoft.com/office/drawing/2014/main" id="{55A86951-E615-53CD-FA26-7EDAAB8F547D}"/>
              </a:ext>
            </a:extLst>
          </p:cNvPr>
          <p:cNvSpPr/>
          <p:nvPr/>
        </p:nvSpPr>
        <p:spPr>
          <a:xfrm>
            <a:off x="0" y="4927586"/>
            <a:ext cx="12193327" cy="1941565"/>
          </a:xfrm>
          <a:custGeom>
            <a:avLst/>
            <a:gdLst>
              <a:gd name="connsiteX0" fmla="*/ 0 w 12193327"/>
              <a:gd name="connsiteY0" fmla="*/ 0 h 1941565"/>
              <a:gd name="connsiteX1" fmla="*/ 0 w 12193327"/>
              <a:gd name="connsiteY1" fmla="*/ 1941566 h 1941565"/>
              <a:gd name="connsiteX2" fmla="*/ 12193327 w 12193327"/>
              <a:gd name="connsiteY2" fmla="*/ 1941566 h 1941565"/>
              <a:gd name="connsiteX3" fmla="*/ 12193327 w 12193327"/>
              <a:gd name="connsiteY3" fmla="*/ 655993 h 1941565"/>
              <a:gd name="connsiteX4" fmla="*/ 8112035 w 12193327"/>
              <a:gd name="connsiteY4" fmla="*/ 1167557 h 1941565"/>
              <a:gd name="connsiteX5" fmla="*/ 0 w 12193327"/>
              <a:gd name="connsiteY5" fmla="*/ 0 h 194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327" h="1941565">
                <a:moveTo>
                  <a:pt x="0" y="0"/>
                </a:moveTo>
                <a:lnTo>
                  <a:pt x="0" y="1941566"/>
                </a:lnTo>
                <a:lnTo>
                  <a:pt x="12193327" y="1941566"/>
                </a:lnTo>
                <a:lnTo>
                  <a:pt x="12193327" y="655993"/>
                </a:lnTo>
                <a:cubicBezTo>
                  <a:pt x="11759199" y="655993"/>
                  <a:pt x="10221966" y="1167557"/>
                  <a:pt x="8112035" y="1167557"/>
                </a:cubicBezTo>
                <a:cubicBezTo>
                  <a:pt x="6171029" y="1167557"/>
                  <a:pt x="4554669" y="0"/>
                  <a:pt x="0" y="0"/>
                </a:cubicBezTo>
                <a:close/>
              </a:path>
            </a:pathLst>
          </a:custGeom>
          <a:solidFill>
            <a:srgbClr val="03357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4179C-70D6-3A28-D353-354557E4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010076-311E-48B3-8944-F86BA8B208A2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9F616-8169-B91E-12B9-8C8D6078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A6350-1C28-0223-AA06-89C01CF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62515B-5329-493E-A81F-7EF474A29069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A26CD1-3D30-DFF8-606D-37C3D087D3C9}"/>
              </a:ext>
            </a:extLst>
          </p:cNvPr>
          <p:cNvGrpSpPr/>
          <p:nvPr userDrawn="1"/>
        </p:nvGrpSpPr>
        <p:grpSpPr>
          <a:xfrm>
            <a:off x="1239619" y="5795577"/>
            <a:ext cx="1109429" cy="341381"/>
            <a:chOff x="3471704" y="-1394318"/>
            <a:chExt cx="4387500" cy="1350073"/>
          </a:xfrm>
          <a:solidFill>
            <a:schemeClr val="bg1"/>
          </a:solidFill>
        </p:grpSpPr>
        <p:grpSp>
          <p:nvGrpSpPr>
            <p:cNvPr id="8" name="Graphic 10">
              <a:extLst>
                <a:ext uri="{FF2B5EF4-FFF2-40B4-BE49-F238E27FC236}">
                  <a16:creationId xmlns:a16="http://schemas.microsoft.com/office/drawing/2014/main" id="{7D46091D-9F79-B590-CA5C-0EEFDE8167EC}"/>
                </a:ext>
              </a:extLst>
            </p:cNvPr>
            <p:cNvGrpSpPr/>
            <p:nvPr/>
          </p:nvGrpSpPr>
          <p:grpSpPr>
            <a:xfrm>
              <a:off x="3471704" y="-1394318"/>
              <a:ext cx="1337595" cy="1337976"/>
              <a:chOff x="3471704" y="-1394318"/>
              <a:chExt cx="1337595" cy="1337976"/>
            </a:xfrm>
            <a:grpFill/>
          </p:grpSpPr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E653C8E3-5B34-2323-1575-6F9940B39530}"/>
                  </a:ext>
                </a:extLst>
              </p:cNvPr>
              <p:cNvSpPr/>
              <p:nvPr/>
            </p:nvSpPr>
            <p:spPr>
              <a:xfrm>
                <a:off x="3639535" y="-1394318"/>
                <a:ext cx="1169765" cy="1337976"/>
              </a:xfrm>
              <a:custGeom>
                <a:avLst/>
                <a:gdLst>
                  <a:gd name="connsiteX0" fmla="*/ 603123 w 1169765"/>
                  <a:gd name="connsiteY0" fmla="*/ 996410 h 1337976"/>
                  <a:gd name="connsiteX1" fmla="*/ 1169765 w 1169765"/>
                  <a:gd name="connsiteY1" fmla="*/ 454438 h 1337976"/>
                  <a:gd name="connsiteX2" fmla="*/ 500920 w 1169765"/>
                  <a:gd name="connsiteY2" fmla="*/ 0 h 1337976"/>
                  <a:gd name="connsiteX3" fmla="*/ 500920 w 1169765"/>
                  <a:gd name="connsiteY3" fmla="*/ 0 h 1337976"/>
                  <a:gd name="connsiteX4" fmla="*/ 334899 w 1169765"/>
                  <a:gd name="connsiteY4" fmla="*/ 34861 h 1337976"/>
                  <a:gd name="connsiteX5" fmla="*/ 320993 w 1169765"/>
                  <a:gd name="connsiteY5" fmla="*/ 23146 h 1337976"/>
                  <a:gd name="connsiteX6" fmla="*/ 314420 w 1169765"/>
                  <a:gd name="connsiteY6" fmla="*/ 0 h 1337976"/>
                  <a:gd name="connsiteX7" fmla="*/ 298799 w 1169765"/>
                  <a:gd name="connsiteY7" fmla="*/ 71628 h 1337976"/>
                  <a:gd name="connsiteX8" fmla="*/ 308324 w 1169765"/>
                  <a:gd name="connsiteY8" fmla="*/ 100298 h 1337976"/>
                  <a:gd name="connsiteX9" fmla="*/ 377000 w 1169765"/>
                  <a:gd name="connsiteY9" fmla="*/ 89535 h 1337976"/>
                  <a:gd name="connsiteX10" fmla="*/ 388144 w 1169765"/>
                  <a:gd name="connsiteY10" fmla="*/ 45339 h 1337976"/>
                  <a:gd name="connsiteX11" fmla="*/ 394907 w 1169765"/>
                  <a:gd name="connsiteY11" fmla="*/ 82867 h 1337976"/>
                  <a:gd name="connsiteX12" fmla="*/ 432054 w 1169765"/>
                  <a:gd name="connsiteY12" fmla="*/ 90297 h 1337976"/>
                  <a:gd name="connsiteX13" fmla="*/ 457867 w 1169765"/>
                  <a:gd name="connsiteY13" fmla="*/ 101251 h 1337976"/>
                  <a:gd name="connsiteX14" fmla="*/ 476726 w 1169765"/>
                  <a:gd name="connsiteY14" fmla="*/ 114490 h 1337976"/>
                  <a:gd name="connsiteX15" fmla="*/ 475298 w 1169765"/>
                  <a:gd name="connsiteY15" fmla="*/ 115443 h 1337976"/>
                  <a:gd name="connsiteX16" fmla="*/ 444627 w 1169765"/>
                  <a:gd name="connsiteY16" fmla="*/ 111442 h 1337976"/>
                  <a:gd name="connsiteX17" fmla="*/ 411575 w 1169765"/>
                  <a:gd name="connsiteY17" fmla="*/ 118205 h 1337976"/>
                  <a:gd name="connsiteX18" fmla="*/ 408813 w 1169765"/>
                  <a:gd name="connsiteY18" fmla="*/ 120967 h 1337976"/>
                  <a:gd name="connsiteX19" fmla="*/ 404908 w 1169765"/>
                  <a:gd name="connsiteY19" fmla="*/ 162306 h 1337976"/>
                  <a:gd name="connsiteX20" fmla="*/ 417576 w 1169765"/>
                  <a:gd name="connsiteY20" fmla="*/ 200596 h 1337976"/>
                  <a:gd name="connsiteX21" fmla="*/ 460153 w 1169765"/>
                  <a:gd name="connsiteY21" fmla="*/ 197453 h 1337976"/>
                  <a:gd name="connsiteX22" fmla="*/ 465677 w 1169765"/>
                  <a:gd name="connsiteY22" fmla="*/ 192405 h 1337976"/>
                  <a:gd name="connsiteX23" fmla="*/ 477012 w 1169765"/>
                  <a:gd name="connsiteY23" fmla="*/ 167164 h 1337976"/>
                  <a:gd name="connsiteX24" fmla="*/ 489109 w 1169765"/>
                  <a:gd name="connsiteY24" fmla="*/ 233934 h 1337976"/>
                  <a:gd name="connsiteX25" fmla="*/ 555212 w 1169765"/>
                  <a:gd name="connsiteY25" fmla="*/ 247174 h 1337976"/>
                  <a:gd name="connsiteX26" fmla="*/ 601218 w 1169765"/>
                  <a:gd name="connsiteY26" fmla="*/ 266605 h 1337976"/>
                  <a:gd name="connsiteX27" fmla="*/ 634651 w 1169765"/>
                  <a:gd name="connsiteY27" fmla="*/ 290132 h 1337976"/>
                  <a:gd name="connsiteX28" fmla="*/ 632174 w 1169765"/>
                  <a:gd name="connsiteY28" fmla="*/ 291751 h 1337976"/>
                  <a:gd name="connsiteX29" fmla="*/ 577596 w 1169765"/>
                  <a:gd name="connsiteY29" fmla="*/ 284607 h 1337976"/>
                  <a:gd name="connsiteX30" fmla="*/ 484918 w 1169765"/>
                  <a:gd name="connsiteY30" fmla="*/ 300514 h 1337976"/>
                  <a:gd name="connsiteX31" fmla="*/ 484918 w 1169765"/>
                  <a:gd name="connsiteY31" fmla="*/ 300609 h 1337976"/>
                  <a:gd name="connsiteX32" fmla="*/ 465773 w 1169765"/>
                  <a:gd name="connsiteY32" fmla="*/ 291275 h 1337976"/>
                  <a:gd name="connsiteX33" fmla="*/ 456724 w 1169765"/>
                  <a:gd name="connsiteY33" fmla="*/ 241173 h 1337976"/>
                  <a:gd name="connsiteX34" fmla="*/ 447675 w 1169765"/>
                  <a:gd name="connsiteY34" fmla="*/ 262509 h 1337976"/>
                  <a:gd name="connsiteX35" fmla="*/ 437960 w 1169765"/>
                  <a:gd name="connsiteY35" fmla="*/ 261080 h 1337976"/>
                  <a:gd name="connsiteX36" fmla="*/ 400812 w 1169765"/>
                  <a:gd name="connsiteY36" fmla="*/ 253651 h 1337976"/>
                  <a:gd name="connsiteX37" fmla="*/ 394049 w 1169765"/>
                  <a:gd name="connsiteY37" fmla="*/ 216122 h 1337976"/>
                  <a:gd name="connsiteX38" fmla="*/ 382334 w 1169765"/>
                  <a:gd name="connsiteY38" fmla="*/ 269843 h 1337976"/>
                  <a:gd name="connsiteX39" fmla="*/ 389477 w 1169765"/>
                  <a:gd name="connsiteY39" fmla="*/ 291370 h 1337976"/>
                  <a:gd name="connsiteX40" fmla="*/ 443960 w 1169765"/>
                  <a:gd name="connsiteY40" fmla="*/ 282797 h 1337976"/>
                  <a:gd name="connsiteX41" fmla="*/ 441198 w 1169765"/>
                  <a:gd name="connsiteY41" fmla="*/ 312896 h 1337976"/>
                  <a:gd name="connsiteX42" fmla="*/ 450723 w 1169765"/>
                  <a:gd name="connsiteY42" fmla="*/ 341567 h 1337976"/>
                  <a:gd name="connsiteX43" fmla="*/ 488728 w 1169765"/>
                  <a:gd name="connsiteY43" fmla="*/ 338233 h 1337976"/>
                  <a:gd name="connsiteX44" fmla="*/ 490633 w 1169765"/>
                  <a:gd name="connsiteY44" fmla="*/ 339852 h 1337976"/>
                  <a:gd name="connsiteX45" fmla="*/ 479679 w 1169765"/>
                  <a:gd name="connsiteY45" fmla="*/ 379952 h 1337976"/>
                  <a:gd name="connsiteX46" fmla="*/ 469106 w 1169765"/>
                  <a:gd name="connsiteY46" fmla="*/ 406241 h 1337976"/>
                  <a:gd name="connsiteX47" fmla="*/ 466154 w 1169765"/>
                  <a:gd name="connsiteY47" fmla="*/ 448913 h 1337976"/>
                  <a:gd name="connsiteX48" fmla="*/ 467011 w 1169765"/>
                  <a:gd name="connsiteY48" fmla="*/ 453581 h 1337976"/>
                  <a:gd name="connsiteX49" fmla="*/ 504158 w 1169765"/>
                  <a:gd name="connsiteY49" fmla="*/ 461010 h 1337976"/>
                  <a:gd name="connsiteX50" fmla="*/ 529971 w 1169765"/>
                  <a:gd name="connsiteY50" fmla="*/ 471964 h 1337976"/>
                  <a:gd name="connsiteX51" fmla="*/ 548830 w 1169765"/>
                  <a:gd name="connsiteY51" fmla="*/ 485204 h 1337976"/>
                  <a:gd name="connsiteX52" fmla="*/ 547402 w 1169765"/>
                  <a:gd name="connsiteY52" fmla="*/ 486156 h 1337976"/>
                  <a:gd name="connsiteX53" fmla="*/ 516731 w 1169765"/>
                  <a:gd name="connsiteY53" fmla="*/ 482156 h 1337976"/>
                  <a:gd name="connsiteX54" fmla="*/ 455676 w 1169765"/>
                  <a:gd name="connsiteY54" fmla="*/ 491395 h 1337976"/>
                  <a:gd name="connsiteX55" fmla="*/ 448532 w 1169765"/>
                  <a:gd name="connsiteY55" fmla="*/ 469868 h 1337976"/>
                  <a:gd name="connsiteX56" fmla="*/ 451009 w 1169765"/>
                  <a:gd name="connsiteY56" fmla="*/ 444722 h 1337976"/>
                  <a:gd name="connsiteX57" fmla="*/ 447961 w 1169765"/>
                  <a:gd name="connsiteY57" fmla="*/ 440912 h 1337976"/>
                  <a:gd name="connsiteX58" fmla="*/ 424434 w 1169765"/>
                  <a:gd name="connsiteY58" fmla="*/ 429101 h 1337976"/>
                  <a:gd name="connsiteX59" fmla="*/ 412909 w 1169765"/>
                  <a:gd name="connsiteY59" fmla="*/ 365474 h 1337976"/>
                  <a:gd name="connsiteX60" fmla="*/ 400621 w 1169765"/>
                  <a:gd name="connsiteY60" fmla="*/ 396335 h 1337976"/>
                  <a:gd name="connsiteX61" fmla="*/ 389763 w 1169765"/>
                  <a:gd name="connsiteY61" fmla="*/ 394430 h 1337976"/>
                  <a:gd name="connsiteX62" fmla="*/ 352616 w 1169765"/>
                  <a:gd name="connsiteY62" fmla="*/ 387001 h 1337976"/>
                  <a:gd name="connsiteX63" fmla="*/ 345853 w 1169765"/>
                  <a:gd name="connsiteY63" fmla="*/ 349472 h 1337976"/>
                  <a:gd name="connsiteX64" fmla="*/ 334137 w 1169765"/>
                  <a:gd name="connsiteY64" fmla="*/ 403193 h 1337976"/>
                  <a:gd name="connsiteX65" fmla="*/ 341281 w 1169765"/>
                  <a:gd name="connsiteY65" fmla="*/ 424720 h 1337976"/>
                  <a:gd name="connsiteX66" fmla="*/ 397097 w 1169765"/>
                  <a:gd name="connsiteY66" fmla="*/ 415861 h 1337976"/>
                  <a:gd name="connsiteX67" fmla="*/ 393192 w 1169765"/>
                  <a:gd name="connsiteY67" fmla="*/ 456533 h 1337976"/>
                  <a:gd name="connsiteX68" fmla="*/ 394430 w 1169765"/>
                  <a:gd name="connsiteY68" fmla="*/ 478536 h 1337976"/>
                  <a:gd name="connsiteX69" fmla="*/ 405575 w 1169765"/>
                  <a:gd name="connsiteY69" fmla="*/ 506540 h 1337976"/>
                  <a:gd name="connsiteX70" fmla="*/ 428625 w 1169765"/>
                  <a:gd name="connsiteY70" fmla="*/ 518350 h 1337976"/>
                  <a:gd name="connsiteX71" fmla="*/ 451104 w 1169765"/>
                  <a:gd name="connsiteY71" fmla="*/ 518541 h 1337976"/>
                  <a:gd name="connsiteX72" fmla="*/ 497110 w 1169765"/>
                  <a:gd name="connsiteY72" fmla="*/ 537972 h 1337976"/>
                  <a:gd name="connsiteX73" fmla="*/ 524923 w 1169765"/>
                  <a:gd name="connsiteY73" fmla="*/ 554926 h 1337976"/>
                  <a:gd name="connsiteX74" fmla="*/ 527399 w 1169765"/>
                  <a:gd name="connsiteY74" fmla="*/ 553879 h 1337976"/>
                  <a:gd name="connsiteX75" fmla="*/ 536639 w 1169765"/>
                  <a:gd name="connsiteY75" fmla="*/ 524732 h 1337976"/>
                  <a:gd name="connsiteX76" fmla="*/ 543401 w 1169765"/>
                  <a:gd name="connsiteY76" fmla="*/ 562261 h 1337976"/>
                  <a:gd name="connsiteX77" fmla="*/ 580549 w 1169765"/>
                  <a:gd name="connsiteY77" fmla="*/ 569690 h 1337976"/>
                  <a:gd name="connsiteX78" fmla="*/ 606362 w 1169765"/>
                  <a:gd name="connsiteY78" fmla="*/ 580644 h 1337976"/>
                  <a:gd name="connsiteX79" fmla="*/ 625221 w 1169765"/>
                  <a:gd name="connsiteY79" fmla="*/ 593884 h 1337976"/>
                  <a:gd name="connsiteX80" fmla="*/ 623792 w 1169765"/>
                  <a:gd name="connsiteY80" fmla="*/ 594836 h 1337976"/>
                  <a:gd name="connsiteX81" fmla="*/ 593122 w 1169765"/>
                  <a:gd name="connsiteY81" fmla="*/ 590836 h 1337976"/>
                  <a:gd name="connsiteX82" fmla="*/ 532067 w 1169765"/>
                  <a:gd name="connsiteY82" fmla="*/ 600075 h 1337976"/>
                  <a:gd name="connsiteX83" fmla="*/ 524923 w 1169765"/>
                  <a:gd name="connsiteY83" fmla="*/ 578549 h 1337976"/>
                  <a:gd name="connsiteX84" fmla="*/ 525875 w 1169765"/>
                  <a:gd name="connsiteY84" fmla="*/ 564642 h 1337976"/>
                  <a:gd name="connsiteX85" fmla="*/ 524542 w 1169765"/>
                  <a:gd name="connsiteY85" fmla="*/ 562832 h 1337976"/>
                  <a:gd name="connsiteX86" fmla="*/ 473393 w 1169765"/>
                  <a:gd name="connsiteY86" fmla="*/ 556070 h 1337976"/>
                  <a:gd name="connsiteX87" fmla="*/ 437579 w 1169765"/>
                  <a:gd name="connsiteY87" fmla="*/ 562832 h 1337976"/>
                  <a:gd name="connsiteX88" fmla="*/ 409956 w 1169765"/>
                  <a:gd name="connsiteY88" fmla="*/ 565785 h 1337976"/>
                  <a:gd name="connsiteX89" fmla="*/ 378143 w 1169765"/>
                  <a:gd name="connsiteY89" fmla="*/ 553022 h 1337976"/>
                  <a:gd name="connsiteX90" fmla="*/ 366046 w 1169765"/>
                  <a:gd name="connsiteY90" fmla="*/ 486251 h 1337976"/>
                  <a:gd name="connsiteX91" fmla="*/ 345281 w 1169765"/>
                  <a:gd name="connsiteY91" fmla="*/ 579310 h 1337976"/>
                  <a:gd name="connsiteX92" fmla="*/ 342900 w 1169765"/>
                  <a:gd name="connsiteY92" fmla="*/ 582359 h 1337976"/>
                  <a:gd name="connsiteX93" fmla="*/ 319754 w 1169765"/>
                  <a:gd name="connsiteY93" fmla="*/ 588074 h 1337976"/>
                  <a:gd name="connsiteX94" fmla="*/ 264319 w 1169765"/>
                  <a:gd name="connsiteY94" fmla="*/ 575310 h 1337976"/>
                  <a:gd name="connsiteX95" fmla="*/ 259271 w 1169765"/>
                  <a:gd name="connsiteY95" fmla="*/ 578549 h 1337976"/>
                  <a:gd name="connsiteX96" fmla="*/ 261842 w 1169765"/>
                  <a:gd name="connsiteY96" fmla="*/ 606362 h 1337976"/>
                  <a:gd name="connsiteX97" fmla="*/ 327946 w 1169765"/>
                  <a:gd name="connsiteY97" fmla="*/ 619601 h 1337976"/>
                  <a:gd name="connsiteX98" fmla="*/ 373952 w 1169765"/>
                  <a:gd name="connsiteY98" fmla="*/ 639032 h 1337976"/>
                  <a:gd name="connsiteX99" fmla="*/ 407384 w 1169765"/>
                  <a:gd name="connsiteY99" fmla="*/ 662559 h 1337976"/>
                  <a:gd name="connsiteX100" fmla="*/ 404908 w 1169765"/>
                  <a:gd name="connsiteY100" fmla="*/ 664178 h 1337976"/>
                  <a:gd name="connsiteX101" fmla="*/ 350330 w 1169765"/>
                  <a:gd name="connsiteY101" fmla="*/ 657034 h 1337976"/>
                  <a:gd name="connsiteX102" fmla="*/ 241745 w 1169765"/>
                  <a:gd name="connsiteY102" fmla="*/ 673418 h 1337976"/>
                  <a:gd name="connsiteX103" fmla="*/ 229171 w 1169765"/>
                  <a:gd name="connsiteY103" fmla="*/ 644271 h 1337976"/>
                  <a:gd name="connsiteX104" fmla="*/ 227076 w 1169765"/>
                  <a:gd name="connsiteY104" fmla="*/ 640651 h 1337976"/>
                  <a:gd name="connsiteX105" fmla="*/ 201835 w 1169765"/>
                  <a:gd name="connsiteY105" fmla="*/ 633984 h 1337976"/>
                  <a:gd name="connsiteX106" fmla="*/ 135731 w 1169765"/>
                  <a:gd name="connsiteY106" fmla="*/ 620744 h 1337976"/>
                  <a:gd name="connsiteX107" fmla="*/ 131159 w 1169765"/>
                  <a:gd name="connsiteY107" fmla="*/ 573310 h 1337976"/>
                  <a:gd name="connsiteX108" fmla="*/ 158496 w 1169765"/>
                  <a:gd name="connsiteY108" fmla="*/ 567690 h 1337976"/>
                  <a:gd name="connsiteX109" fmla="*/ 194215 w 1169765"/>
                  <a:gd name="connsiteY109" fmla="*/ 575882 h 1337976"/>
                  <a:gd name="connsiteX110" fmla="*/ 226504 w 1169765"/>
                  <a:gd name="connsiteY110" fmla="*/ 603885 h 1337976"/>
                  <a:gd name="connsiteX111" fmla="*/ 231839 w 1169765"/>
                  <a:gd name="connsiteY111" fmla="*/ 601885 h 1337976"/>
                  <a:gd name="connsiteX112" fmla="*/ 240983 w 1169765"/>
                  <a:gd name="connsiteY112" fmla="*/ 555688 h 1337976"/>
                  <a:gd name="connsiteX113" fmla="*/ 239554 w 1169765"/>
                  <a:gd name="connsiteY113" fmla="*/ 551974 h 1337976"/>
                  <a:gd name="connsiteX114" fmla="*/ 222218 w 1169765"/>
                  <a:gd name="connsiteY114" fmla="*/ 541877 h 1337976"/>
                  <a:gd name="connsiteX115" fmla="*/ 176213 w 1169765"/>
                  <a:gd name="connsiteY115" fmla="*/ 522446 h 1337976"/>
                  <a:gd name="connsiteX116" fmla="*/ 110109 w 1169765"/>
                  <a:gd name="connsiteY116" fmla="*/ 509207 h 1337976"/>
                  <a:gd name="connsiteX117" fmla="*/ 98012 w 1169765"/>
                  <a:gd name="connsiteY117" fmla="*/ 442436 h 1337976"/>
                  <a:gd name="connsiteX118" fmla="*/ 77248 w 1169765"/>
                  <a:gd name="connsiteY118" fmla="*/ 537972 h 1337976"/>
                  <a:gd name="connsiteX119" fmla="*/ 89916 w 1169765"/>
                  <a:gd name="connsiteY119" fmla="*/ 576263 h 1337976"/>
                  <a:gd name="connsiteX120" fmla="*/ 113252 w 1169765"/>
                  <a:gd name="connsiteY120" fmla="*/ 575405 h 1337976"/>
                  <a:gd name="connsiteX121" fmla="*/ 103537 w 1169765"/>
                  <a:gd name="connsiteY121" fmla="*/ 634365 h 1337976"/>
                  <a:gd name="connsiteX122" fmla="*/ 79058 w 1169765"/>
                  <a:gd name="connsiteY122" fmla="*/ 626364 h 1337976"/>
                  <a:gd name="connsiteX123" fmla="*/ 26194 w 1169765"/>
                  <a:gd name="connsiteY123" fmla="*/ 615696 h 1337976"/>
                  <a:gd name="connsiteX124" fmla="*/ 16573 w 1169765"/>
                  <a:gd name="connsiteY124" fmla="*/ 562261 h 1337976"/>
                  <a:gd name="connsiteX125" fmla="*/ 0 w 1169765"/>
                  <a:gd name="connsiteY125" fmla="*/ 638651 h 1337976"/>
                  <a:gd name="connsiteX126" fmla="*/ 10192 w 1169765"/>
                  <a:gd name="connsiteY126" fmla="*/ 669226 h 1337976"/>
                  <a:gd name="connsiteX127" fmla="*/ 25622 w 1169765"/>
                  <a:gd name="connsiteY127" fmla="*/ 668750 h 1337976"/>
                  <a:gd name="connsiteX128" fmla="*/ 32195 w 1169765"/>
                  <a:gd name="connsiteY128" fmla="*/ 672941 h 1337976"/>
                  <a:gd name="connsiteX129" fmla="*/ 399193 w 1169765"/>
                  <a:gd name="connsiteY129" fmla="*/ 991553 h 1337976"/>
                  <a:gd name="connsiteX130" fmla="*/ 401765 w 1169765"/>
                  <a:gd name="connsiteY130" fmla="*/ 994886 h 1337976"/>
                  <a:gd name="connsiteX131" fmla="*/ 392716 w 1169765"/>
                  <a:gd name="connsiteY131" fmla="*/ 1320832 h 1337976"/>
                  <a:gd name="connsiteX132" fmla="*/ 409385 w 1169765"/>
                  <a:gd name="connsiteY132" fmla="*/ 1337977 h 1337976"/>
                  <a:gd name="connsiteX133" fmla="*/ 592360 w 1169765"/>
                  <a:gd name="connsiteY133" fmla="*/ 1337977 h 1337976"/>
                  <a:gd name="connsiteX134" fmla="*/ 609029 w 1169765"/>
                  <a:gd name="connsiteY134" fmla="*/ 1320832 h 1337976"/>
                  <a:gd name="connsiteX135" fmla="*/ 600170 w 1169765"/>
                  <a:gd name="connsiteY135" fmla="*/ 1000030 h 1337976"/>
                  <a:gd name="connsiteX136" fmla="*/ 603028 w 1169765"/>
                  <a:gd name="connsiteY136" fmla="*/ 996696 h 1337976"/>
                  <a:gd name="connsiteX137" fmla="*/ 609409 w 1169765"/>
                  <a:gd name="connsiteY137" fmla="*/ 169640 h 1337976"/>
                  <a:gd name="connsiteX138" fmla="*/ 548354 w 1169765"/>
                  <a:gd name="connsiteY138" fmla="*/ 178879 h 1337976"/>
                  <a:gd name="connsiteX139" fmla="*/ 541211 w 1169765"/>
                  <a:gd name="connsiteY139" fmla="*/ 157353 h 1337976"/>
                  <a:gd name="connsiteX140" fmla="*/ 552926 w 1169765"/>
                  <a:gd name="connsiteY140" fmla="*/ 103632 h 1337976"/>
                  <a:gd name="connsiteX141" fmla="*/ 559689 w 1169765"/>
                  <a:gd name="connsiteY141" fmla="*/ 141161 h 1337976"/>
                  <a:gd name="connsiteX142" fmla="*/ 596837 w 1169765"/>
                  <a:gd name="connsiteY142" fmla="*/ 148590 h 1337976"/>
                  <a:gd name="connsiteX143" fmla="*/ 622649 w 1169765"/>
                  <a:gd name="connsiteY143" fmla="*/ 159544 h 1337976"/>
                  <a:gd name="connsiteX144" fmla="*/ 641509 w 1169765"/>
                  <a:gd name="connsiteY144" fmla="*/ 172784 h 1337976"/>
                  <a:gd name="connsiteX145" fmla="*/ 640080 w 1169765"/>
                  <a:gd name="connsiteY145" fmla="*/ 173736 h 1337976"/>
                  <a:gd name="connsiteX146" fmla="*/ 609409 w 1169765"/>
                  <a:gd name="connsiteY146" fmla="*/ 169736 h 1337976"/>
                  <a:gd name="connsiteX147" fmla="*/ 567690 w 1169765"/>
                  <a:gd name="connsiteY147" fmla="*/ 432435 h 1337976"/>
                  <a:gd name="connsiteX148" fmla="*/ 558165 w 1169765"/>
                  <a:gd name="connsiteY148" fmla="*/ 403765 h 1337976"/>
                  <a:gd name="connsiteX149" fmla="*/ 573786 w 1169765"/>
                  <a:gd name="connsiteY149" fmla="*/ 332137 h 1337976"/>
                  <a:gd name="connsiteX150" fmla="*/ 582835 w 1169765"/>
                  <a:gd name="connsiteY150" fmla="*/ 382238 h 1337976"/>
                  <a:gd name="connsiteX151" fmla="*/ 632460 w 1169765"/>
                  <a:gd name="connsiteY151" fmla="*/ 392240 h 1337976"/>
                  <a:gd name="connsiteX152" fmla="*/ 666941 w 1169765"/>
                  <a:gd name="connsiteY152" fmla="*/ 406813 h 1337976"/>
                  <a:gd name="connsiteX153" fmla="*/ 692087 w 1169765"/>
                  <a:gd name="connsiteY153" fmla="*/ 424434 h 1337976"/>
                  <a:gd name="connsiteX154" fmla="*/ 690182 w 1169765"/>
                  <a:gd name="connsiteY154" fmla="*/ 425672 h 1337976"/>
                  <a:gd name="connsiteX155" fmla="*/ 649224 w 1169765"/>
                  <a:gd name="connsiteY155" fmla="*/ 420338 h 1337976"/>
                  <a:gd name="connsiteX156" fmla="*/ 567785 w 1169765"/>
                  <a:gd name="connsiteY156" fmla="*/ 432625 h 13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169765" h="1337976">
                    <a:moveTo>
                      <a:pt x="603123" y="996410"/>
                    </a:moveTo>
                    <a:cubicBezTo>
                      <a:pt x="900208" y="956786"/>
                      <a:pt x="1169765" y="703231"/>
                      <a:pt x="1169765" y="454438"/>
                    </a:cubicBezTo>
                    <a:cubicBezTo>
                      <a:pt x="1169765" y="177356"/>
                      <a:pt x="870299" y="0"/>
                      <a:pt x="500920" y="0"/>
                    </a:cubicBezTo>
                    <a:lnTo>
                      <a:pt x="500920" y="0"/>
                    </a:lnTo>
                    <a:cubicBezTo>
                      <a:pt x="414814" y="0"/>
                      <a:pt x="405860" y="30099"/>
                      <a:pt x="334899" y="34861"/>
                    </a:cubicBezTo>
                    <a:cubicBezTo>
                      <a:pt x="327850" y="35338"/>
                      <a:pt x="321659" y="30194"/>
                      <a:pt x="320993" y="23146"/>
                    </a:cubicBezTo>
                    <a:cubicBezTo>
                      <a:pt x="319850" y="11144"/>
                      <a:pt x="318135" y="0"/>
                      <a:pt x="314420" y="0"/>
                    </a:cubicBezTo>
                    <a:cubicBezTo>
                      <a:pt x="307277" y="0"/>
                      <a:pt x="298799" y="50673"/>
                      <a:pt x="298799" y="71628"/>
                    </a:cubicBezTo>
                    <a:cubicBezTo>
                      <a:pt x="298799" y="94202"/>
                      <a:pt x="301466" y="100298"/>
                      <a:pt x="308324" y="100298"/>
                    </a:cubicBezTo>
                    <a:cubicBezTo>
                      <a:pt x="343948" y="100298"/>
                      <a:pt x="361664" y="92869"/>
                      <a:pt x="377000" y="89535"/>
                    </a:cubicBezTo>
                    <a:cubicBezTo>
                      <a:pt x="378619" y="71628"/>
                      <a:pt x="383762" y="45339"/>
                      <a:pt x="388144" y="45339"/>
                    </a:cubicBezTo>
                    <a:cubicBezTo>
                      <a:pt x="393478" y="45339"/>
                      <a:pt x="393383" y="76009"/>
                      <a:pt x="394907" y="82867"/>
                    </a:cubicBezTo>
                    <a:cubicBezTo>
                      <a:pt x="396240" y="88963"/>
                      <a:pt x="397002" y="90297"/>
                      <a:pt x="432054" y="90297"/>
                    </a:cubicBezTo>
                    <a:cubicBezTo>
                      <a:pt x="443770" y="90297"/>
                      <a:pt x="444913" y="93821"/>
                      <a:pt x="457867" y="101251"/>
                    </a:cubicBezTo>
                    <a:cubicBezTo>
                      <a:pt x="474821" y="110776"/>
                      <a:pt x="476726" y="112871"/>
                      <a:pt x="476726" y="114490"/>
                    </a:cubicBezTo>
                    <a:cubicBezTo>
                      <a:pt x="476726" y="114871"/>
                      <a:pt x="476250" y="115443"/>
                      <a:pt x="475298" y="115443"/>
                    </a:cubicBezTo>
                    <a:cubicBezTo>
                      <a:pt x="472059" y="115443"/>
                      <a:pt x="460439" y="111442"/>
                      <a:pt x="444627" y="111442"/>
                    </a:cubicBezTo>
                    <a:cubicBezTo>
                      <a:pt x="434912" y="111442"/>
                      <a:pt x="426339" y="115443"/>
                      <a:pt x="411575" y="118205"/>
                    </a:cubicBezTo>
                    <a:cubicBezTo>
                      <a:pt x="410146" y="118491"/>
                      <a:pt x="409004" y="119539"/>
                      <a:pt x="408813" y="120967"/>
                    </a:cubicBezTo>
                    <a:cubicBezTo>
                      <a:pt x="406432" y="136588"/>
                      <a:pt x="404908" y="152114"/>
                      <a:pt x="404908" y="162306"/>
                    </a:cubicBezTo>
                    <a:cubicBezTo>
                      <a:pt x="404908" y="192500"/>
                      <a:pt x="408527" y="200596"/>
                      <a:pt x="417576" y="200596"/>
                    </a:cubicBezTo>
                    <a:cubicBezTo>
                      <a:pt x="434531" y="200596"/>
                      <a:pt x="448437" y="199263"/>
                      <a:pt x="460153" y="197453"/>
                    </a:cubicBezTo>
                    <a:cubicBezTo>
                      <a:pt x="462820" y="197072"/>
                      <a:pt x="465106" y="195072"/>
                      <a:pt x="465677" y="192405"/>
                    </a:cubicBezTo>
                    <a:cubicBezTo>
                      <a:pt x="469202" y="177832"/>
                      <a:pt x="473202" y="167164"/>
                      <a:pt x="477012" y="167164"/>
                    </a:cubicBezTo>
                    <a:cubicBezTo>
                      <a:pt x="486442" y="167164"/>
                      <a:pt x="486442" y="221742"/>
                      <a:pt x="489109" y="233934"/>
                    </a:cubicBezTo>
                    <a:cubicBezTo>
                      <a:pt x="491490" y="244792"/>
                      <a:pt x="492823" y="247174"/>
                      <a:pt x="555212" y="247174"/>
                    </a:cubicBezTo>
                    <a:cubicBezTo>
                      <a:pt x="576072" y="247174"/>
                      <a:pt x="577977" y="253460"/>
                      <a:pt x="601218" y="266605"/>
                    </a:cubicBezTo>
                    <a:cubicBezTo>
                      <a:pt x="631317" y="283655"/>
                      <a:pt x="634651" y="287274"/>
                      <a:pt x="634651" y="290132"/>
                    </a:cubicBezTo>
                    <a:cubicBezTo>
                      <a:pt x="634651" y="290798"/>
                      <a:pt x="633794" y="291751"/>
                      <a:pt x="632174" y="291751"/>
                    </a:cubicBezTo>
                    <a:cubicBezTo>
                      <a:pt x="626364" y="291751"/>
                      <a:pt x="605790" y="284607"/>
                      <a:pt x="577596" y="284607"/>
                    </a:cubicBezTo>
                    <a:cubicBezTo>
                      <a:pt x="554069" y="284607"/>
                      <a:pt x="533972" y="298037"/>
                      <a:pt x="484918" y="300514"/>
                    </a:cubicBezTo>
                    <a:cubicBezTo>
                      <a:pt x="484918" y="300514"/>
                      <a:pt x="484918" y="300514"/>
                      <a:pt x="484918" y="300609"/>
                    </a:cubicBezTo>
                    <a:cubicBezTo>
                      <a:pt x="467963" y="299561"/>
                      <a:pt x="467011" y="296990"/>
                      <a:pt x="465773" y="291275"/>
                    </a:cubicBezTo>
                    <a:cubicBezTo>
                      <a:pt x="463772" y="282131"/>
                      <a:pt x="463868" y="241173"/>
                      <a:pt x="456724" y="241173"/>
                    </a:cubicBezTo>
                    <a:cubicBezTo>
                      <a:pt x="453676" y="241173"/>
                      <a:pt x="450437" y="250412"/>
                      <a:pt x="447675" y="262509"/>
                    </a:cubicBezTo>
                    <a:cubicBezTo>
                      <a:pt x="445103" y="261556"/>
                      <a:pt x="442246" y="261080"/>
                      <a:pt x="437960" y="261080"/>
                    </a:cubicBezTo>
                    <a:cubicBezTo>
                      <a:pt x="402908" y="261080"/>
                      <a:pt x="402146" y="259747"/>
                      <a:pt x="400812" y="253651"/>
                    </a:cubicBezTo>
                    <a:cubicBezTo>
                      <a:pt x="399288" y="246793"/>
                      <a:pt x="399383" y="216122"/>
                      <a:pt x="394049" y="216122"/>
                    </a:cubicBezTo>
                    <a:cubicBezTo>
                      <a:pt x="388715" y="216122"/>
                      <a:pt x="382334" y="254127"/>
                      <a:pt x="382334" y="269843"/>
                    </a:cubicBezTo>
                    <a:cubicBezTo>
                      <a:pt x="382334" y="286798"/>
                      <a:pt x="384334" y="291370"/>
                      <a:pt x="389477" y="291370"/>
                    </a:cubicBezTo>
                    <a:cubicBezTo>
                      <a:pt x="418529" y="291370"/>
                      <a:pt x="431673" y="284798"/>
                      <a:pt x="443960" y="282797"/>
                    </a:cubicBezTo>
                    <a:cubicBezTo>
                      <a:pt x="442246" y="294132"/>
                      <a:pt x="441198" y="305371"/>
                      <a:pt x="441198" y="312896"/>
                    </a:cubicBezTo>
                    <a:cubicBezTo>
                      <a:pt x="441198" y="335471"/>
                      <a:pt x="443865" y="341567"/>
                      <a:pt x="450723" y="341567"/>
                    </a:cubicBezTo>
                    <a:cubicBezTo>
                      <a:pt x="466439" y="341567"/>
                      <a:pt x="478631" y="340138"/>
                      <a:pt x="488728" y="338233"/>
                    </a:cubicBezTo>
                    <a:cubicBezTo>
                      <a:pt x="489775" y="338042"/>
                      <a:pt x="490633" y="338900"/>
                      <a:pt x="490633" y="339852"/>
                    </a:cubicBezTo>
                    <a:cubicBezTo>
                      <a:pt x="489871" y="358616"/>
                      <a:pt x="485394" y="368236"/>
                      <a:pt x="479679" y="379952"/>
                    </a:cubicBezTo>
                    <a:cubicBezTo>
                      <a:pt x="475964" y="387572"/>
                      <a:pt x="472059" y="395859"/>
                      <a:pt x="469106" y="406241"/>
                    </a:cubicBezTo>
                    <a:cubicBezTo>
                      <a:pt x="465106" y="420053"/>
                      <a:pt x="463963" y="434626"/>
                      <a:pt x="466154" y="448913"/>
                    </a:cubicBezTo>
                    <a:cubicBezTo>
                      <a:pt x="466439" y="450913"/>
                      <a:pt x="466725" y="452438"/>
                      <a:pt x="467011" y="453581"/>
                    </a:cubicBezTo>
                    <a:cubicBezTo>
                      <a:pt x="468344" y="459677"/>
                      <a:pt x="469106" y="461010"/>
                      <a:pt x="504158" y="461010"/>
                    </a:cubicBezTo>
                    <a:cubicBezTo>
                      <a:pt x="515874" y="461010"/>
                      <a:pt x="517017" y="464534"/>
                      <a:pt x="529971" y="471964"/>
                    </a:cubicBezTo>
                    <a:cubicBezTo>
                      <a:pt x="546926" y="481489"/>
                      <a:pt x="548830" y="483584"/>
                      <a:pt x="548830" y="485204"/>
                    </a:cubicBezTo>
                    <a:cubicBezTo>
                      <a:pt x="548830" y="485584"/>
                      <a:pt x="548354" y="486156"/>
                      <a:pt x="547402" y="486156"/>
                    </a:cubicBezTo>
                    <a:cubicBezTo>
                      <a:pt x="544163" y="486156"/>
                      <a:pt x="532543" y="482156"/>
                      <a:pt x="516731" y="482156"/>
                    </a:cubicBezTo>
                    <a:cubicBezTo>
                      <a:pt x="502158" y="482156"/>
                      <a:pt x="489966" y="491395"/>
                      <a:pt x="455676" y="491395"/>
                    </a:cubicBezTo>
                    <a:cubicBezTo>
                      <a:pt x="450533" y="491395"/>
                      <a:pt x="448532" y="486823"/>
                      <a:pt x="448532" y="469868"/>
                    </a:cubicBezTo>
                    <a:cubicBezTo>
                      <a:pt x="448532" y="463677"/>
                      <a:pt x="449485" y="454152"/>
                      <a:pt x="451009" y="444722"/>
                    </a:cubicBezTo>
                    <a:cubicBezTo>
                      <a:pt x="451295" y="442817"/>
                      <a:pt x="449866" y="441008"/>
                      <a:pt x="447961" y="440912"/>
                    </a:cubicBezTo>
                    <a:cubicBezTo>
                      <a:pt x="427196" y="439579"/>
                      <a:pt x="426053" y="436245"/>
                      <a:pt x="424434" y="429101"/>
                    </a:cubicBezTo>
                    <a:cubicBezTo>
                      <a:pt x="421862" y="417576"/>
                      <a:pt x="421958" y="365474"/>
                      <a:pt x="412909" y="365474"/>
                    </a:cubicBezTo>
                    <a:cubicBezTo>
                      <a:pt x="408718" y="365474"/>
                      <a:pt x="404241" y="379095"/>
                      <a:pt x="400621" y="396335"/>
                    </a:cubicBezTo>
                    <a:cubicBezTo>
                      <a:pt x="397764" y="395097"/>
                      <a:pt x="394716" y="394430"/>
                      <a:pt x="389763" y="394430"/>
                    </a:cubicBezTo>
                    <a:cubicBezTo>
                      <a:pt x="354711" y="394430"/>
                      <a:pt x="353949" y="393097"/>
                      <a:pt x="352616" y="387001"/>
                    </a:cubicBezTo>
                    <a:cubicBezTo>
                      <a:pt x="351092" y="380143"/>
                      <a:pt x="351187" y="349472"/>
                      <a:pt x="345853" y="349472"/>
                    </a:cubicBezTo>
                    <a:cubicBezTo>
                      <a:pt x="340519" y="349472"/>
                      <a:pt x="334137" y="387477"/>
                      <a:pt x="334137" y="403193"/>
                    </a:cubicBezTo>
                    <a:cubicBezTo>
                      <a:pt x="334137" y="420148"/>
                      <a:pt x="336137" y="424720"/>
                      <a:pt x="341281" y="424720"/>
                    </a:cubicBezTo>
                    <a:cubicBezTo>
                      <a:pt x="371380" y="424720"/>
                      <a:pt x="384429" y="417576"/>
                      <a:pt x="397097" y="415861"/>
                    </a:cubicBezTo>
                    <a:cubicBezTo>
                      <a:pt x="394716" y="431102"/>
                      <a:pt x="393192" y="446532"/>
                      <a:pt x="393192" y="456533"/>
                    </a:cubicBezTo>
                    <a:cubicBezTo>
                      <a:pt x="393192" y="465963"/>
                      <a:pt x="393573" y="473202"/>
                      <a:pt x="394430" y="478536"/>
                    </a:cubicBezTo>
                    <a:cubicBezTo>
                      <a:pt x="395478" y="489680"/>
                      <a:pt x="399860" y="498824"/>
                      <a:pt x="405575" y="506540"/>
                    </a:cubicBezTo>
                    <a:cubicBezTo>
                      <a:pt x="411004" y="513874"/>
                      <a:pt x="419481" y="518160"/>
                      <a:pt x="428625" y="518350"/>
                    </a:cubicBezTo>
                    <a:cubicBezTo>
                      <a:pt x="435102" y="518446"/>
                      <a:pt x="442532" y="518541"/>
                      <a:pt x="451104" y="518541"/>
                    </a:cubicBezTo>
                    <a:cubicBezTo>
                      <a:pt x="471964" y="518541"/>
                      <a:pt x="473869" y="524828"/>
                      <a:pt x="497110" y="537972"/>
                    </a:cubicBezTo>
                    <a:cubicBezTo>
                      <a:pt x="511969" y="546354"/>
                      <a:pt x="520256" y="551497"/>
                      <a:pt x="524923" y="554926"/>
                    </a:cubicBezTo>
                    <a:cubicBezTo>
                      <a:pt x="525875" y="555593"/>
                      <a:pt x="527209" y="555117"/>
                      <a:pt x="527399" y="553879"/>
                    </a:cubicBezTo>
                    <a:cubicBezTo>
                      <a:pt x="529685" y="539115"/>
                      <a:pt x="533400" y="524732"/>
                      <a:pt x="536639" y="524732"/>
                    </a:cubicBezTo>
                    <a:cubicBezTo>
                      <a:pt x="541973" y="524732"/>
                      <a:pt x="541877" y="555403"/>
                      <a:pt x="543401" y="562261"/>
                    </a:cubicBezTo>
                    <a:cubicBezTo>
                      <a:pt x="544735" y="568357"/>
                      <a:pt x="545497" y="569690"/>
                      <a:pt x="580549" y="569690"/>
                    </a:cubicBezTo>
                    <a:cubicBezTo>
                      <a:pt x="592265" y="569690"/>
                      <a:pt x="593408" y="573214"/>
                      <a:pt x="606362" y="580644"/>
                    </a:cubicBezTo>
                    <a:cubicBezTo>
                      <a:pt x="623316" y="590169"/>
                      <a:pt x="625221" y="592264"/>
                      <a:pt x="625221" y="593884"/>
                    </a:cubicBezTo>
                    <a:cubicBezTo>
                      <a:pt x="625221" y="594265"/>
                      <a:pt x="624745" y="594836"/>
                      <a:pt x="623792" y="594836"/>
                    </a:cubicBezTo>
                    <a:cubicBezTo>
                      <a:pt x="620554" y="594836"/>
                      <a:pt x="608933" y="590836"/>
                      <a:pt x="593122" y="590836"/>
                    </a:cubicBezTo>
                    <a:cubicBezTo>
                      <a:pt x="578549" y="590836"/>
                      <a:pt x="566357" y="600075"/>
                      <a:pt x="532067" y="600075"/>
                    </a:cubicBezTo>
                    <a:cubicBezTo>
                      <a:pt x="526923" y="600075"/>
                      <a:pt x="524923" y="595503"/>
                      <a:pt x="524923" y="578549"/>
                    </a:cubicBezTo>
                    <a:cubicBezTo>
                      <a:pt x="524923" y="574834"/>
                      <a:pt x="525304" y="569976"/>
                      <a:pt x="525875" y="564642"/>
                    </a:cubicBezTo>
                    <a:cubicBezTo>
                      <a:pt x="525971" y="563785"/>
                      <a:pt x="525399" y="562928"/>
                      <a:pt x="524542" y="562832"/>
                    </a:cubicBezTo>
                    <a:cubicBezTo>
                      <a:pt x="516065" y="561308"/>
                      <a:pt x="497586" y="556070"/>
                      <a:pt x="473393" y="556070"/>
                    </a:cubicBezTo>
                    <a:cubicBezTo>
                      <a:pt x="461867" y="556070"/>
                      <a:pt x="451199" y="559308"/>
                      <a:pt x="437579" y="562832"/>
                    </a:cubicBezTo>
                    <a:cubicBezTo>
                      <a:pt x="428625" y="565213"/>
                      <a:pt x="419291" y="566166"/>
                      <a:pt x="409956" y="565785"/>
                    </a:cubicBezTo>
                    <a:cubicBezTo>
                      <a:pt x="381191" y="564642"/>
                      <a:pt x="379952" y="561308"/>
                      <a:pt x="378143" y="553022"/>
                    </a:cubicBezTo>
                    <a:cubicBezTo>
                      <a:pt x="375475" y="540925"/>
                      <a:pt x="375571" y="486251"/>
                      <a:pt x="366046" y="486251"/>
                    </a:cubicBezTo>
                    <a:cubicBezTo>
                      <a:pt x="356521" y="486251"/>
                      <a:pt x="345948" y="550069"/>
                      <a:pt x="345281" y="579310"/>
                    </a:cubicBezTo>
                    <a:cubicBezTo>
                      <a:pt x="345281" y="580739"/>
                      <a:pt x="344329" y="581978"/>
                      <a:pt x="342900" y="582359"/>
                    </a:cubicBezTo>
                    <a:cubicBezTo>
                      <a:pt x="337852" y="583692"/>
                      <a:pt x="325946" y="586835"/>
                      <a:pt x="319754" y="588074"/>
                    </a:cubicBezTo>
                    <a:cubicBezTo>
                      <a:pt x="298133" y="591217"/>
                      <a:pt x="280702" y="584835"/>
                      <a:pt x="264319" y="575310"/>
                    </a:cubicBezTo>
                    <a:cubicBezTo>
                      <a:pt x="261938" y="573976"/>
                      <a:pt x="259080" y="575786"/>
                      <a:pt x="259271" y="578549"/>
                    </a:cubicBezTo>
                    <a:cubicBezTo>
                      <a:pt x="260223" y="590455"/>
                      <a:pt x="260795" y="601599"/>
                      <a:pt x="261842" y="606362"/>
                    </a:cubicBezTo>
                    <a:cubicBezTo>
                      <a:pt x="264223" y="617220"/>
                      <a:pt x="265557" y="619601"/>
                      <a:pt x="327946" y="619601"/>
                    </a:cubicBezTo>
                    <a:cubicBezTo>
                      <a:pt x="348806" y="619601"/>
                      <a:pt x="350711" y="625888"/>
                      <a:pt x="373952" y="639032"/>
                    </a:cubicBezTo>
                    <a:cubicBezTo>
                      <a:pt x="404050" y="656082"/>
                      <a:pt x="407384" y="659701"/>
                      <a:pt x="407384" y="662559"/>
                    </a:cubicBezTo>
                    <a:cubicBezTo>
                      <a:pt x="407384" y="663226"/>
                      <a:pt x="406527" y="664178"/>
                      <a:pt x="404908" y="664178"/>
                    </a:cubicBezTo>
                    <a:cubicBezTo>
                      <a:pt x="399098" y="664178"/>
                      <a:pt x="378523" y="657034"/>
                      <a:pt x="350330" y="657034"/>
                    </a:cubicBezTo>
                    <a:cubicBezTo>
                      <a:pt x="324326" y="657034"/>
                      <a:pt x="302705" y="673418"/>
                      <a:pt x="241745" y="673418"/>
                    </a:cubicBezTo>
                    <a:cubicBezTo>
                      <a:pt x="233648" y="673418"/>
                      <a:pt x="229934" y="666941"/>
                      <a:pt x="229171" y="644271"/>
                    </a:cubicBezTo>
                    <a:cubicBezTo>
                      <a:pt x="229171" y="642842"/>
                      <a:pt x="228314" y="641413"/>
                      <a:pt x="227076" y="640651"/>
                    </a:cubicBezTo>
                    <a:cubicBezTo>
                      <a:pt x="219742" y="636175"/>
                      <a:pt x="214027" y="633984"/>
                      <a:pt x="201835" y="633984"/>
                    </a:cubicBezTo>
                    <a:cubicBezTo>
                      <a:pt x="139446" y="633984"/>
                      <a:pt x="138113" y="631508"/>
                      <a:pt x="135731" y="620744"/>
                    </a:cubicBezTo>
                    <a:cubicBezTo>
                      <a:pt x="134112" y="613410"/>
                      <a:pt x="133541" y="590264"/>
                      <a:pt x="131159" y="573310"/>
                    </a:cubicBezTo>
                    <a:cubicBezTo>
                      <a:pt x="141732" y="571786"/>
                      <a:pt x="150590" y="569690"/>
                      <a:pt x="158496" y="567690"/>
                    </a:cubicBezTo>
                    <a:cubicBezTo>
                      <a:pt x="171069" y="564547"/>
                      <a:pt x="184309" y="567500"/>
                      <a:pt x="194215" y="575882"/>
                    </a:cubicBezTo>
                    <a:cubicBezTo>
                      <a:pt x="204406" y="584454"/>
                      <a:pt x="217265" y="595503"/>
                      <a:pt x="226504" y="603885"/>
                    </a:cubicBezTo>
                    <a:cubicBezTo>
                      <a:pt x="228410" y="605600"/>
                      <a:pt x="231458" y="604457"/>
                      <a:pt x="231839" y="601885"/>
                    </a:cubicBezTo>
                    <a:cubicBezTo>
                      <a:pt x="234029" y="585502"/>
                      <a:pt x="237363" y="567976"/>
                      <a:pt x="240983" y="555688"/>
                    </a:cubicBezTo>
                    <a:cubicBezTo>
                      <a:pt x="241459" y="554260"/>
                      <a:pt x="240792" y="552736"/>
                      <a:pt x="239554" y="551974"/>
                    </a:cubicBezTo>
                    <a:cubicBezTo>
                      <a:pt x="235077" y="549307"/>
                      <a:pt x="229457" y="545973"/>
                      <a:pt x="222218" y="541877"/>
                    </a:cubicBezTo>
                    <a:cubicBezTo>
                      <a:pt x="199073" y="528828"/>
                      <a:pt x="197072" y="522446"/>
                      <a:pt x="176213" y="522446"/>
                    </a:cubicBezTo>
                    <a:cubicBezTo>
                      <a:pt x="113824" y="522446"/>
                      <a:pt x="112490" y="519970"/>
                      <a:pt x="110109" y="509207"/>
                    </a:cubicBezTo>
                    <a:cubicBezTo>
                      <a:pt x="107442" y="497110"/>
                      <a:pt x="107537" y="442436"/>
                      <a:pt x="98012" y="442436"/>
                    </a:cubicBezTo>
                    <a:cubicBezTo>
                      <a:pt x="88487" y="442436"/>
                      <a:pt x="77248" y="509969"/>
                      <a:pt x="77248" y="537972"/>
                    </a:cubicBezTo>
                    <a:cubicBezTo>
                      <a:pt x="77248" y="568166"/>
                      <a:pt x="80867" y="576263"/>
                      <a:pt x="89916" y="576263"/>
                    </a:cubicBezTo>
                    <a:cubicBezTo>
                      <a:pt x="98489" y="576263"/>
                      <a:pt x="106108" y="575882"/>
                      <a:pt x="113252" y="575405"/>
                    </a:cubicBezTo>
                    <a:cubicBezTo>
                      <a:pt x="108871" y="592360"/>
                      <a:pt x="105061" y="616077"/>
                      <a:pt x="103537" y="634365"/>
                    </a:cubicBezTo>
                    <a:cubicBezTo>
                      <a:pt x="95250" y="629031"/>
                      <a:pt x="91059" y="626364"/>
                      <a:pt x="79058" y="626364"/>
                    </a:cubicBezTo>
                    <a:cubicBezTo>
                      <a:pt x="29146" y="626364"/>
                      <a:pt x="28099" y="624364"/>
                      <a:pt x="26194" y="615696"/>
                    </a:cubicBezTo>
                    <a:cubicBezTo>
                      <a:pt x="24098" y="605980"/>
                      <a:pt x="24098" y="562261"/>
                      <a:pt x="16573" y="562261"/>
                    </a:cubicBezTo>
                    <a:cubicBezTo>
                      <a:pt x="9049" y="562261"/>
                      <a:pt x="0" y="616363"/>
                      <a:pt x="0" y="638651"/>
                    </a:cubicBezTo>
                    <a:cubicBezTo>
                      <a:pt x="0" y="662750"/>
                      <a:pt x="2858" y="669226"/>
                      <a:pt x="10192" y="669226"/>
                    </a:cubicBezTo>
                    <a:cubicBezTo>
                      <a:pt x="15716" y="669226"/>
                      <a:pt x="20860" y="669036"/>
                      <a:pt x="25622" y="668750"/>
                    </a:cubicBezTo>
                    <a:cubicBezTo>
                      <a:pt x="28480" y="668560"/>
                      <a:pt x="31147" y="670274"/>
                      <a:pt x="32195" y="672941"/>
                    </a:cubicBezTo>
                    <a:cubicBezTo>
                      <a:pt x="94964" y="832295"/>
                      <a:pt x="239935" y="954119"/>
                      <a:pt x="399193" y="991553"/>
                    </a:cubicBezTo>
                    <a:cubicBezTo>
                      <a:pt x="400717" y="991934"/>
                      <a:pt x="401765" y="993267"/>
                      <a:pt x="401765" y="994886"/>
                    </a:cubicBezTo>
                    <a:lnTo>
                      <a:pt x="392716" y="1320832"/>
                    </a:lnTo>
                    <a:cubicBezTo>
                      <a:pt x="392430" y="1330262"/>
                      <a:pt x="400050" y="1337977"/>
                      <a:pt x="409385" y="1337977"/>
                    </a:cubicBezTo>
                    <a:lnTo>
                      <a:pt x="592360" y="1337977"/>
                    </a:lnTo>
                    <a:cubicBezTo>
                      <a:pt x="601790" y="1337977"/>
                      <a:pt x="609314" y="1330166"/>
                      <a:pt x="609029" y="1320832"/>
                    </a:cubicBezTo>
                    <a:lnTo>
                      <a:pt x="600170" y="1000030"/>
                    </a:lnTo>
                    <a:cubicBezTo>
                      <a:pt x="600170" y="998315"/>
                      <a:pt x="601409" y="996887"/>
                      <a:pt x="603028" y="996696"/>
                    </a:cubicBezTo>
                    <a:close/>
                    <a:moveTo>
                      <a:pt x="609409" y="169640"/>
                    </a:moveTo>
                    <a:cubicBezTo>
                      <a:pt x="594836" y="169640"/>
                      <a:pt x="582644" y="178879"/>
                      <a:pt x="548354" y="178879"/>
                    </a:cubicBezTo>
                    <a:cubicBezTo>
                      <a:pt x="543211" y="178879"/>
                      <a:pt x="541211" y="174308"/>
                      <a:pt x="541211" y="157353"/>
                    </a:cubicBezTo>
                    <a:cubicBezTo>
                      <a:pt x="541211" y="141637"/>
                      <a:pt x="547592" y="103632"/>
                      <a:pt x="552926" y="103632"/>
                    </a:cubicBezTo>
                    <a:cubicBezTo>
                      <a:pt x="558260" y="103632"/>
                      <a:pt x="558165" y="134302"/>
                      <a:pt x="559689" y="141161"/>
                    </a:cubicBezTo>
                    <a:cubicBezTo>
                      <a:pt x="561022" y="147256"/>
                      <a:pt x="561784" y="148590"/>
                      <a:pt x="596837" y="148590"/>
                    </a:cubicBezTo>
                    <a:cubicBezTo>
                      <a:pt x="608552" y="148590"/>
                      <a:pt x="609695" y="152114"/>
                      <a:pt x="622649" y="159544"/>
                    </a:cubicBezTo>
                    <a:cubicBezTo>
                      <a:pt x="639604" y="169069"/>
                      <a:pt x="641509" y="171164"/>
                      <a:pt x="641509" y="172784"/>
                    </a:cubicBezTo>
                    <a:cubicBezTo>
                      <a:pt x="641509" y="173165"/>
                      <a:pt x="641033" y="173736"/>
                      <a:pt x="640080" y="173736"/>
                    </a:cubicBezTo>
                    <a:cubicBezTo>
                      <a:pt x="636842" y="173736"/>
                      <a:pt x="625221" y="169736"/>
                      <a:pt x="609409" y="169736"/>
                    </a:cubicBezTo>
                    <a:close/>
                    <a:moveTo>
                      <a:pt x="567690" y="432435"/>
                    </a:moveTo>
                    <a:cubicBezTo>
                      <a:pt x="560832" y="432435"/>
                      <a:pt x="558165" y="426339"/>
                      <a:pt x="558165" y="403765"/>
                    </a:cubicBezTo>
                    <a:cubicBezTo>
                      <a:pt x="558165" y="382810"/>
                      <a:pt x="566642" y="332137"/>
                      <a:pt x="573786" y="332137"/>
                    </a:cubicBezTo>
                    <a:cubicBezTo>
                      <a:pt x="580930" y="332137"/>
                      <a:pt x="580834" y="373094"/>
                      <a:pt x="582835" y="382238"/>
                    </a:cubicBezTo>
                    <a:cubicBezTo>
                      <a:pt x="584645" y="390334"/>
                      <a:pt x="585597" y="392240"/>
                      <a:pt x="632460" y="392240"/>
                    </a:cubicBezTo>
                    <a:cubicBezTo>
                      <a:pt x="648081" y="392240"/>
                      <a:pt x="649510" y="397002"/>
                      <a:pt x="666941" y="406813"/>
                    </a:cubicBezTo>
                    <a:cubicBezTo>
                      <a:pt x="689515" y="419576"/>
                      <a:pt x="692087" y="422338"/>
                      <a:pt x="692087" y="424434"/>
                    </a:cubicBezTo>
                    <a:cubicBezTo>
                      <a:pt x="692087" y="425006"/>
                      <a:pt x="691420" y="425672"/>
                      <a:pt x="690182" y="425672"/>
                    </a:cubicBezTo>
                    <a:cubicBezTo>
                      <a:pt x="685800" y="425672"/>
                      <a:pt x="670370" y="420338"/>
                      <a:pt x="649224" y="420338"/>
                    </a:cubicBezTo>
                    <a:cubicBezTo>
                      <a:pt x="629793" y="420338"/>
                      <a:pt x="613505" y="432625"/>
                      <a:pt x="567785" y="432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16771743-730D-4AE6-01FA-F5E92058103E}"/>
                  </a:ext>
                </a:extLst>
              </p:cNvPr>
              <p:cNvSpPr/>
              <p:nvPr/>
            </p:nvSpPr>
            <p:spPr>
              <a:xfrm>
                <a:off x="3579813" y="-1320023"/>
                <a:ext cx="178403" cy="133826"/>
              </a:xfrm>
              <a:custGeom>
                <a:avLst/>
                <a:gdLst>
                  <a:gd name="connsiteX0" fmla="*/ 12763 w 178403"/>
                  <a:gd name="connsiteY0" fmla="*/ 133826 h 133826"/>
                  <a:gd name="connsiteX1" fmla="*/ 121348 w 178403"/>
                  <a:gd name="connsiteY1" fmla="*/ 117443 h 133826"/>
                  <a:gd name="connsiteX2" fmla="*/ 175927 w 178403"/>
                  <a:gd name="connsiteY2" fmla="*/ 124587 h 133826"/>
                  <a:gd name="connsiteX3" fmla="*/ 178403 w 178403"/>
                  <a:gd name="connsiteY3" fmla="*/ 122968 h 133826"/>
                  <a:gd name="connsiteX4" fmla="*/ 144971 w 178403"/>
                  <a:gd name="connsiteY4" fmla="*/ 99441 h 133826"/>
                  <a:gd name="connsiteX5" fmla="*/ 98965 w 178403"/>
                  <a:gd name="connsiteY5" fmla="*/ 80010 h 133826"/>
                  <a:gd name="connsiteX6" fmla="*/ 32861 w 178403"/>
                  <a:gd name="connsiteY6" fmla="*/ 66770 h 133826"/>
                  <a:gd name="connsiteX7" fmla="*/ 20765 w 178403"/>
                  <a:gd name="connsiteY7" fmla="*/ 0 h 133826"/>
                  <a:gd name="connsiteX8" fmla="*/ 0 w 178403"/>
                  <a:gd name="connsiteY8" fmla="*/ 95536 h 133826"/>
                  <a:gd name="connsiteX9" fmla="*/ 12668 w 178403"/>
                  <a:gd name="connsiteY9" fmla="*/ 133826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2763" y="133826"/>
                    </a:moveTo>
                    <a:cubicBezTo>
                      <a:pt x="73723" y="133826"/>
                      <a:pt x="95345" y="117443"/>
                      <a:pt x="121348" y="117443"/>
                    </a:cubicBezTo>
                    <a:cubicBezTo>
                      <a:pt x="149542" y="117443"/>
                      <a:pt x="170117" y="124587"/>
                      <a:pt x="175927" y="124587"/>
                    </a:cubicBezTo>
                    <a:cubicBezTo>
                      <a:pt x="177546" y="124587"/>
                      <a:pt x="178403" y="123634"/>
                      <a:pt x="178403" y="122968"/>
                    </a:cubicBez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B6913892-D37E-31C4-EBA2-9AC9EAD56501}"/>
                  </a:ext>
                </a:extLst>
              </p:cNvPr>
              <p:cNvSpPr/>
              <p:nvPr/>
            </p:nvSpPr>
            <p:spPr>
              <a:xfrm>
                <a:off x="3759169" y="-1394318"/>
                <a:ext cx="142589" cy="107060"/>
              </a:xfrm>
              <a:custGeom>
                <a:avLst/>
                <a:gdLst>
                  <a:gd name="connsiteX0" fmla="*/ 10001 w 142589"/>
                  <a:gd name="connsiteY0" fmla="*/ 107061 h 107060"/>
                  <a:gd name="connsiteX1" fmla="*/ 96869 w 142589"/>
                  <a:gd name="connsiteY1" fmla="*/ 94012 h 107060"/>
                  <a:gd name="connsiteX2" fmla="*/ 140589 w 142589"/>
                  <a:gd name="connsiteY2" fmla="*/ 99727 h 107060"/>
                  <a:gd name="connsiteX3" fmla="*/ 142589 w 142589"/>
                  <a:gd name="connsiteY3" fmla="*/ 98393 h 107060"/>
                  <a:gd name="connsiteX4" fmla="*/ 115824 w 142589"/>
                  <a:gd name="connsiteY4" fmla="*/ 79629 h 107060"/>
                  <a:gd name="connsiteX5" fmla="*/ 79058 w 142589"/>
                  <a:gd name="connsiteY5" fmla="*/ 64103 h 107060"/>
                  <a:gd name="connsiteX6" fmla="*/ 26194 w 142589"/>
                  <a:gd name="connsiteY6" fmla="*/ 53435 h 107060"/>
                  <a:gd name="connsiteX7" fmla="*/ 16574 w 142589"/>
                  <a:gd name="connsiteY7" fmla="*/ 0 h 107060"/>
                  <a:gd name="connsiteX8" fmla="*/ 0 w 142589"/>
                  <a:gd name="connsiteY8" fmla="*/ 76390 h 107060"/>
                  <a:gd name="connsiteX9" fmla="*/ 10192 w 142589"/>
                  <a:gd name="connsiteY9" fmla="*/ 106966 h 1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7060">
                    <a:moveTo>
                      <a:pt x="10001" y="107061"/>
                    </a:moveTo>
                    <a:cubicBezTo>
                      <a:pt x="58769" y="107061"/>
                      <a:pt x="76010" y="94012"/>
                      <a:pt x="96869" y="94012"/>
                    </a:cubicBezTo>
                    <a:cubicBezTo>
                      <a:pt x="119444" y="94012"/>
                      <a:pt x="135922" y="99727"/>
                      <a:pt x="140589" y="99727"/>
                    </a:cubicBezTo>
                    <a:cubicBezTo>
                      <a:pt x="141923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8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0"/>
                    </a:cubicBezTo>
                    <a:cubicBezTo>
                      <a:pt x="0" y="100489"/>
                      <a:pt x="2858" y="106966"/>
                      <a:pt x="10192" y="1069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A05CF3EE-5BE3-BD99-A61C-B5FA292E31A5}"/>
                  </a:ext>
                </a:extLst>
              </p:cNvPr>
              <p:cNvSpPr/>
              <p:nvPr/>
            </p:nvSpPr>
            <p:spPr>
              <a:xfrm>
                <a:off x="3847275" y="-1008555"/>
                <a:ext cx="124777" cy="93630"/>
              </a:xfrm>
              <a:custGeom>
                <a:avLst/>
                <a:gdLst>
                  <a:gd name="connsiteX0" fmla="*/ 69342 w 124777"/>
                  <a:gd name="connsiteY0" fmla="*/ 56007 h 93630"/>
                  <a:gd name="connsiteX1" fmla="*/ 23051 w 124777"/>
                  <a:gd name="connsiteY1" fmla="*/ 46673 h 93630"/>
                  <a:gd name="connsiteX2" fmla="*/ 14573 w 124777"/>
                  <a:gd name="connsiteY2" fmla="*/ 0 h 93630"/>
                  <a:gd name="connsiteX3" fmla="*/ 0 w 124777"/>
                  <a:gd name="connsiteY3" fmla="*/ 66865 h 93630"/>
                  <a:gd name="connsiteX4" fmla="*/ 8858 w 124777"/>
                  <a:gd name="connsiteY4" fmla="*/ 93631 h 93630"/>
                  <a:gd name="connsiteX5" fmla="*/ 84868 w 124777"/>
                  <a:gd name="connsiteY5" fmla="*/ 82201 h 93630"/>
                  <a:gd name="connsiteX6" fmla="*/ 123063 w 124777"/>
                  <a:gd name="connsiteY6" fmla="*/ 87249 h 93630"/>
                  <a:gd name="connsiteX7" fmla="*/ 124778 w 124777"/>
                  <a:gd name="connsiteY7" fmla="*/ 86106 h 93630"/>
                  <a:gd name="connsiteX8" fmla="*/ 101346 w 124777"/>
                  <a:gd name="connsiteY8" fmla="*/ 69628 h 93630"/>
                  <a:gd name="connsiteX9" fmla="*/ 69152 w 124777"/>
                  <a:gd name="connsiteY9" fmla="*/ 56007 h 9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777" h="93630">
                    <a:moveTo>
                      <a:pt x="69342" y="56007"/>
                    </a:moveTo>
                    <a:cubicBezTo>
                      <a:pt x="25718" y="56007"/>
                      <a:pt x="24765" y="54292"/>
                      <a:pt x="23051" y="46673"/>
                    </a:cubicBezTo>
                    <a:cubicBezTo>
                      <a:pt x="21146" y="38195"/>
                      <a:pt x="21241" y="0"/>
                      <a:pt x="14573" y="0"/>
                    </a:cubicBezTo>
                    <a:cubicBezTo>
                      <a:pt x="7906" y="0"/>
                      <a:pt x="0" y="47339"/>
                      <a:pt x="0" y="66865"/>
                    </a:cubicBezTo>
                    <a:cubicBezTo>
                      <a:pt x="0" y="88011"/>
                      <a:pt x="2477" y="93631"/>
                      <a:pt x="8858" y="93631"/>
                    </a:cubicBezTo>
                    <a:cubicBezTo>
                      <a:pt x="51530" y="93631"/>
                      <a:pt x="66675" y="82201"/>
                      <a:pt x="84868" y="82201"/>
                    </a:cubicBezTo>
                    <a:cubicBezTo>
                      <a:pt x="104585" y="82201"/>
                      <a:pt x="119063" y="87249"/>
                      <a:pt x="123063" y="87249"/>
                    </a:cubicBezTo>
                    <a:cubicBezTo>
                      <a:pt x="124206" y="87249"/>
                      <a:pt x="124778" y="86582"/>
                      <a:pt x="124778" y="86106"/>
                    </a:cubicBezTo>
                    <a:cubicBezTo>
                      <a:pt x="124778" y="84106"/>
                      <a:pt x="122396" y="81534"/>
                      <a:pt x="101346" y="69628"/>
                    </a:cubicBezTo>
                    <a:cubicBezTo>
                      <a:pt x="85154" y="60484"/>
                      <a:pt x="83725" y="56007"/>
                      <a:pt x="69152" y="560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4A4B8496-B111-45EF-1A2E-7B3030D6056B}"/>
                  </a:ext>
                </a:extLst>
              </p:cNvPr>
              <p:cNvSpPr/>
              <p:nvPr/>
            </p:nvSpPr>
            <p:spPr>
              <a:xfrm>
                <a:off x="3815557" y="-1202199"/>
                <a:ext cx="178403" cy="133826"/>
              </a:xfrm>
              <a:custGeom>
                <a:avLst/>
                <a:gdLst>
                  <a:gd name="connsiteX0" fmla="*/ 178403 w 178403"/>
                  <a:gd name="connsiteY0" fmla="*/ 122968 h 133826"/>
                  <a:gd name="connsiteX1" fmla="*/ 144971 w 178403"/>
                  <a:gd name="connsiteY1" fmla="*/ 99441 h 133826"/>
                  <a:gd name="connsiteX2" fmla="*/ 98965 w 178403"/>
                  <a:gd name="connsiteY2" fmla="*/ 80010 h 133826"/>
                  <a:gd name="connsiteX3" fmla="*/ 32861 w 178403"/>
                  <a:gd name="connsiteY3" fmla="*/ 66770 h 133826"/>
                  <a:gd name="connsiteX4" fmla="*/ 20765 w 178403"/>
                  <a:gd name="connsiteY4" fmla="*/ 0 h 133826"/>
                  <a:gd name="connsiteX5" fmla="*/ 0 w 178403"/>
                  <a:gd name="connsiteY5" fmla="*/ 95536 h 133826"/>
                  <a:gd name="connsiteX6" fmla="*/ 12668 w 178403"/>
                  <a:gd name="connsiteY6" fmla="*/ 133826 h 133826"/>
                  <a:gd name="connsiteX7" fmla="*/ 121253 w 178403"/>
                  <a:gd name="connsiteY7" fmla="*/ 117443 h 133826"/>
                  <a:gd name="connsiteX8" fmla="*/ 175831 w 178403"/>
                  <a:gd name="connsiteY8" fmla="*/ 124587 h 133826"/>
                  <a:gd name="connsiteX9" fmla="*/ 178308 w 178403"/>
                  <a:gd name="connsiteY9" fmla="*/ 122968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78403" y="122968"/>
                    </a:move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ubicBezTo>
                      <a:pt x="73628" y="133826"/>
                      <a:pt x="95250" y="117443"/>
                      <a:pt x="121253" y="117443"/>
                    </a:cubicBezTo>
                    <a:cubicBezTo>
                      <a:pt x="149447" y="117443"/>
                      <a:pt x="170021" y="124587"/>
                      <a:pt x="175831" y="124587"/>
                    </a:cubicBezTo>
                    <a:cubicBezTo>
                      <a:pt x="177451" y="124587"/>
                      <a:pt x="178308" y="123635"/>
                      <a:pt x="178308" y="1229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18CC7974-7F11-DEFE-1FD9-B6E7113B01F0}"/>
                  </a:ext>
                </a:extLst>
              </p:cNvPr>
              <p:cNvSpPr/>
              <p:nvPr/>
            </p:nvSpPr>
            <p:spPr>
              <a:xfrm>
                <a:off x="3676778" y="-1112378"/>
                <a:ext cx="133826" cy="100298"/>
              </a:xfrm>
              <a:custGeom>
                <a:avLst/>
                <a:gdLst>
                  <a:gd name="connsiteX0" fmla="*/ 74295 w 133826"/>
                  <a:gd name="connsiteY0" fmla="*/ 60103 h 100298"/>
                  <a:gd name="connsiteX1" fmla="*/ 24670 w 133826"/>
                  <a:gd name="connsiteY1" fmla="*/ 50102 h 100298"/>
                  <a:gd name="connsiteX2" fmla="*/ 15621 w 133826"/>
                  <a:gd name="connsiteY2" fmla="*/ 0 h 100298"/>
                  <a:gd name="connsiteX3" fmla="*/ 0 w 133826"/>
                  <a:gd name="connsiteY3" fmla="*/ 71628 h 100298"/>
                  <a:gd name="connsiteX4" fmla="*/ 9525 w 133826"/>
                  <a:gd name="connsiteY4" fmla="*/ 100298 h 100298"/>
                  <a:gd name="connsiteX5" fmla="*/ 90964 w 133826"/>
                  <a:gd name="connsiteY5" fmla="*/ 88011 h 100298"/>
                  <a:gd name="connsiteX6" fmla="*/ 131921 w 133826"/>
                  <a:gd name="connsiteY6" fmla="*/ 93345 h 100298"/>
                  <a:gd name="connsiteX7" fmla="*/ 133826 w 133826"/>
                  <a:gd name="connsiteY7" fmla="*/ 92107 h 100298"/>
                  <a:gd name="connsiteX8" fmla="*/ 108680 w 133826"/>
                  <a:gd name="connsiteY8" fmla="*/ 74486 h 100298"/>
                  <a:gd name="connsiteX9" fmla="*/ 74200 w 133826"/>
                  <a:gd name="connsiteY9" fmla="*/ 59912 h 1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6" h="100298">
                    <a:moveTo>
                      <a:pt x="74295" y="60103"/>
                    </a:moveTo>
                    <a:cubicBezTo>
                      <a:pt x="27527" y="60103"/>
                      <a:pt x="26479" y="58293"/>
                      <a:pt x="24670" y="50102"/>
                    </a:cubicBezTo>
                    <a:cubicBezTo>
                      <a:pt x="22669" y="40958"/>
                      <a:pt x="22765" y="0"/>
                      <a:pt x="15621" y="0"/>
                    </a:cubicBezTo>
                    <a:cubicBezTo>
                      <a:pt x="8477" y="0"/>
                      <a:pt x="0" y="50673"/>
                      <a:pt x="0" y="71628"/>
                    </a:cubicBezTo>
                    <a:cubicBezTo>
                      <a:pt x="0" y="94202"/>
                      <a:pt x="2667" y="100298"/>
                      <a:pt x="9525" y="100298"/>
                    </a:cubicBezTo>
                    <a:cubicBezTo>
                      <a:pt x="55245" y="100298"/>
                      <a:pt x="71438" y="88011"/>
                      <a:pt x="90964" y="88011"/>
                    </a:cubicBezTo>
                    <a:cubicBezTo>
                      <a:pt x="112109" y="88011"/>
                      <a:pt x="127540" y="93345"/>
                      <a:pt x="131921" y="93345"/>
                    </a:cubicBezTo>
                    <a:cubicBezTo>
                      <a:pt x="133159" y="93345"/>
                      <a:pt x="133826" y="92678"/>
                      <a:pt x="133826" y="92107"/>
                    </a:cubicBezTo>
                    <a:cubicBezTo>
                      <a:pt x="133826" y="90011"/>
                      <a:pt x="131254" y="87249"/>
                      <a:pt x="108680" y="74486"/>
                    </a:cubicBezTo>
                    <a:cubicBezTo>
                      <a:pt x="91345" y="64675"/>
                      <a:pt x="89821" y="59912"/>
                      <a:pt x="74200" y="599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B720C47-FCC7-924C-FB49-97757F3ECE7D}"/>
                  </a:ext>
                </a:extLst>
              </p:cNvPr>
              <p:cNvSpPr/>
              <p:nvPr/>
            </p:nvSpPr>
            <p:spPr>
              <a:xfrm>
                <a:off x="3533331" y="-987886"/>
                <a:ext cx="142779" cy="106965"/>
              </a:xfrm>
              <a:custGeom>
                <a:avLst/>
                <a:gdLst>
                  <a:gd name="connsiteX0" fmla="*/ 142589 w 142779"/>
                  <a:gd name="connsiteY0" fmla="*/ 98393 h 106965"/>
                  <a:gd name="connsiteX1" fmla="*/ 115824 w 142779"/>
                  <a:gd name="connsiteY1" fmla="*/ 79629 h 106965"/>
                  <a:gd name="connsiteX2" fmla="*/ 79057 w 142779"/>
                  <a:gd name="connsiteY2" fmla="*/ 64103 h 106965"/>
                  <a:gd name="connsiteX3" fmla="*/ 26194 w 142779"/>
                  <a:gd name="connsiteY3" fmla="*/ 53435 h 106965"/>
                  <a:gd name="connsiteX4" fmla="*/ 16573 w 142779"/>
                  <a:gd name="connsiteY4" fmla="*/ 0 h 106965"/>
                  <a:gd name="connsiteX5" fmla="*/ 0 w 142779"/>
                  <a:gd name="connsiteY5" fmla="*/ 76391 h 106965"/>
                  <a:gd name="connsiteX6" fmla="*/ 10192 w 142779"/>
                  <a:gd name="connsiteY6" fmla="*/ 106966 h 106965"/>
                  <a:gd name="connsiteX7" fmla="*/ 97060 w 142779"/>
                  <a:gd name="connsiteY7" fmla="*/ 93917 h 106965"/>
                  <a:gd name="connsiteX8" fmla="*/ 140780 w 142779"/>
                  <a:gd name="connsiteY8" fmla="*/ 99631 h 106965"/>
                  <a:gd name="connsiteX9" fmla="*/ 142780 w 142779"/>
                  <a:gd name="connsiteY9" fmla="*/ 98298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779" h="106965">
                    <a:moveTo>
                      <a:pt x="142589" y="98393"/>
                    </a:move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6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3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1"/>
                      <a:pt x="140780" y="99631"/>
                    </a:cubicBezTo>
                    <a:cubicBezTo>
                      <a:pt x="142113" y="99631"/>
                      <a:pt x="142780" y="98870"/>
                      <a:pt x="142780" y="982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EB337F53-8173-0EEB-89F1-31A9F9EFE241}"/>
                  </a:ext>
                </a:extLst>
              </p:cNvPr>
              <p:cNvSpPr/>
              <p:nvPr/>
            </p:nvSpPr>
            <p:spPr>
              <a:xfrm>
                <a:off x="3900139" y="-1253062"/>
                <a:ext cx="89154" cy="66865"/>
              </a:xfrm>
              <a:custGeom>
                <a:avLst/>
                <a:gdLst>
                  <a:gd name="connsiteX0" fmla="*/ 6287 w 89154"/>
                  <a:gd name="connsiteY0" fmla="*/ 66865 h 66865"/>
                  <a:gd name="connsiteX1" fmla="*/ 60579 w 89154"/>
                  <a:gd name="connsiteY1" fmla="*/ 58674 h 66865"/>
                  <a:gd name="connsiteX2" fmla="*/ 87916 w 89154"/>
                  <a:gd name="connsiteY2" fmla="*/ 62294 h 66865"/>
                  <a:gd name="connsiteX3" fmla="*/ 89154 w 89154"/>
                  <a:gd name="connsiteY3" fmla="*/ 61436 h 66865"/>
                  <a:gd name="connsiteX4" fmla="*/ 72390 w 89154"/>
                  <a:gd name="connsiteY4" fmla="*/ 49721 h 66865"/>
                  <a:gd name="connsiteX5" fmla="*/ 49435 w 89154"/>
                  <a:gd name="connsiteY5" fmla="*/ 40005 h 66865"/>
                  <a:gd name="connsiteX6" fmla="*/ 16383 w 89154"/>
                  <a:gd name="connsiteY6" fmla="*/ 33338 h 66865"/>
                  <a:gd name="connsiteX7" fmla="*/ 10382 w 89154"/>
                  <a:gd name="connsiteY7" fmla="*/ 0 h 66865"/>
                  <a:gd name="connsiteX8" fmla="*/ 0 w 89154"/>
                  <a:gd name="connsiteY8" fmla="*/ 47720 h 66865"/>
                  <a:gd name="connsiteX9" fmla="*/ 6382 w 89154"/>
                  <a:gd name="connsiteY9" fmla="*/ 66865 h 6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54" h="66865">
                    <a:moveTo>
                      <a:pt x="6287" y="66865"/>
                    </a:moveTo>
                    <a:cubicBezTo>
                      <a:pt x="36767" y="66865"/>
                      <a:pt x="47530" y="58674"/>
                      <a:pt x="60579" y="58674"/>
                    </a:cubicBezTo>
                    <a:cubicBezTo>
                      <a:pt x="74676" y="58674"/>
                      <a:pt x="84963" y="62294"/>
                      <a:pt x="87916" y="62294"/>
                    </a:cubicBezTo>
                    <a:cubicBezTo>
                      <a:pt x="88773" y="62294"/>
                      <a:pt x="89154" y="61817"/>
                      <a:pt x="89154" y="61436"/>
                    </a:cubicBezTo>
                    <a:cubicBezTo>
                      <a:pt x="89154" y="60007"/>
                      <a:pt x="87440" y="58198"/>
                      <a:pt x="72390" y="49721"/>
                    </a:cubicBezTo>
                    <a:cubicBezTo>
                      <a:pt x="60769" y="43148"/>
                      <a:pt x="59817" y="40005"/>
                      <a:pt x="49435" y="40005"/>
                    </a:cubicBezTo>
                    <a:cubicBezTo>
                      <a:pt x="18288" y="40005"/>
                      <a:pt x="17526" y="38767"/>
                      <a:pt x="16383" y="33338"/>
                    </a:cubicBezTo>
                    <a:cubicBezTo>
                      <a:pt x="15050" y="27242"/>
                      <a:pt x="15050" y="0"/>
                      <a:pt x="10382" y="0"/>
                    </a:cubicBezTo>
                    <a:cubicBezTo>
                      <a:pt x="5715" y="0"/>
                      <a:pt x="0" y="33814"/>
                      <a:pt x="0" y="47720"/>
                    </a:cubicBezTo>
                    <a:cubicBezTo>
                      <a:pt x="0" y="62770"/>
                      <a:pt x="1810" y="66865"/>
                      <a:pt x="6382" y="66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85F044AA-1CBF-5EF1-CEC6-DB0C0622E692}"/>
                  </a:ext>
                </a:extLst>
              </p:cNvPr>
              <p:cNvSpPr/>
              <p:nvPr/>
            </p:nvSpPr>
            <p:spPr>
              <a:xfrm>
                <a:off x="3471704" y="-1163527"/>
                <a:ext cx="142589" cy="106965"/>
              </a:xfrm>
              <a:custGeom>
                <a:avLst/>
                <a:gdLst>
                  <a:gd name="connsiteX0" fmla="*/ 140589 w 142589"/>
                  <a:gd name="connsiteY0" fmla="*/ 99727 h 106965"/>
                  <a:gd name="connsiteX1" fmla="*/ 142589 w 142589"/>
                  <a:gd name="connsiteY1" fmla="*/ 98393 h 106965"/>
                  <a:gd name="connsiteX2" fmla="*/ 115824 w 142589"/>
                  <a:gd name="connsiteY2" fmla="*/ 79629 h 106965"/>
                  <a:gd name="connsiteX3" fmla="*/ 79057 w 142589"/>
                  <a:gd name="connsiteY3" fmla="*/ 64103 h 106965"/>
                  <a:gd name="connsiteX4" fmla="*/ 26194 w 142589"/>
                  <a:gd name="connsiteY4" fmla="*/ 53435 h 106965"/>
                  <a:gd name="connsiteX5" fmla="*/ 16574 w 142589"/>
                  <a:gd name="connsiteY5" fmla="*/ 0 h 106965"/>
                  <a:gd name="connsiteX6" fmla="*/ 0 w 142589"/>
                  <a:gd name="connsiteY6" fmla="*/ 76391 h 106965"/>
                  <a:gd name="connsiteX7" fmla="*/ 10192 w 142589"/>
                  <a:gd name="connsiteY7" fmla="*/ 106966 h 106965"/>
                  <a:gd name="connsiteX8" fmla="*/ 97060 w 142589"/>
                  <a:gd name="connsiteY8" fmla="*/ 93917 h 106965"/>
                  <a:gd name="connsiteX9" fmla="*/ 140780 w 142589"/>
                  <a:gd name="connsiteY9" fmla="*/ 99632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6965">
                    <a:moveTo>
                      <a:pt x="140589" y="99727"/>
                    </a:moveTo>
                    <a:cubicBezTo>
                      <a:pt x="141922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5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2"/>
                      <a:pt x="140780" y="99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74D868BB-C371-3B4D-42F4-0EA5EA86A912}"/>
                </a:ext>
              </a:extLst>
            </p:cNvPr>
            <p:cNvGrpSpPr/>
            <p:nvPr/>
          </p:nvGrpSpPr>
          <p:grpSpPr>
            <a:xfrm>
              <a:off x="5158296" y="-1050847"/>
              <a:ext cx="2700908" cy="1006602"/>
              <a:chOff x="5158296" y="-1050847"/>
              <a:chExt cx="2700908" cy="1006602"/>
            </a:xfrm>
            <a:grpFill/>
          </p:grpSpPr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0F61B738-A0F5-DE25-E14D-F15C5773C067}"/>
                  </a:ext>
                </a:extLst>
              </p:cNvPr>
              <p:cNvSpPr/>
              <p:nvPr/>
            </p:nvSpPr>
            <p:spPr>
              <a:xfrm>
                <a:off x="5158296" y="-1038655"/>
                <a:ext cx="736568" cy="982027"/>
              </a:xfrm>
              <a:custGeom>
                <a:avLst/>
                <a:gdLst>
                  <a:gd name="connsiteX0" fmla="*/ 719995 w 736568"/>
                  <a:gd name="connsiteY0" fmla="*/ 752951 h 982027"/>
                  <a:gd name="connsiteX1" fmla="*/ 270129 w 736568"/>
                  <a:gd name="connsiteY1" fmla="*/ 752951 h 982027"/>
                  <a:gd name="connsiteX2" fmla="*/ 261938 w 736568"/>
                  <a:gd name="connsiteY2" fmla="*/ 744760 h 982027"/>
                  <a:gd name="connsiteX3" fmla="*/ 261938 w 736568"/>
                  <a:gd name="connsiteY3" fmla="*/ 16383 h 982027"/>
                  <a:gd name="connsiteX4" fmla="*/ 245555 w 736568"/>
                  <a:gd name="connsiteY4" fmla="*/ 0 h 982027"/>
                  <a:gd name="connsiteX5" fmla="*/ 16383 w 736568"/>
                  <a:gd name="connsiteY5" fmla="*/ 0 h 982027"/>
                  <a:gd name="connsiteX6" fmla="*/ 0 w 736568"/>
                  <a:gd name="connsiteY6" fmla="*/ 16383 h 982027"/>
                  <a:gd name="connsiteX7" fmla="*/ 0 w 736568"/>
                  <a:gd name="connsiteY7" fmla="*/ 965454 h 982027"/>
                  <a:gd name="connsiteX8" fmla="*/ 16574 w 736568"/>
                  <a:gd name="connsiteY8" fmla="*/ 982028 h 982027"/>
                  <a:gd name="connsiteX9" fmla="*/ 719995 w 736568"/>
                  <a:gd name="connsiteY9" fmla="*/ 982028 h 982027"/>
                  <a:gd name="connsiteX10" fmla="*/ 736568 w 736568"/>
                  <a:gd name="connsiteY10" fmla="*/ 965454 h 982027"/>
                  <a:gd name="connsiteX11" fmla="*/ 736568 w 736568"/>
                  <a:gd name="connsiteY11" fmla="*/ 769430 h 982027"/>
                  <a:gd name="connsiteX12" fmla="*/ 719995 w 736568"/>
                  <a:gd name="connsiteY12" fmla="*/ 752856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6568" h="982027">
                    <a:moveTo>
                      <a:pt x="719995" y="752951"/>
                    </a:moveTo>
                    <a:lnTo>
                      <a:pt x="270129" y="752951"/>
                    </a:lnTo>
                    <a:cubicBezTo>
                      <a:pt x="265652" y="752951"/>
                      <a:pt x="261938" y="749237"/>
                      <a:pt x="261938" y="744760"/>
                    </a:cubicBezTo>
                    <a:lnTo>
                      <a:pt x="261938" y="16383"/>
                    </a:lnTo>
                    <a:cubicBezTo>
                      <a:pt x="261938" y="7334"/>
                      <a:pt x="254603" y="0"/>
                      <a:pt x="245555" y="0"/>
                    </a:cubicBez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454"/>
                    </a:lnTo>
                    <a:cubicBezTo>
                      <a:pt x="0" y="974598"/>
                      <a:pt x="7429" y="982028"/>
                      <a:pt x="16574" y="982028"/>
                    </a:cubicBezTo>
                    <a:lnTo>
                      <a:pt x="719995" y="982028"/>
                    </a:lnTo>
                    <a:cubicBezTo>
                      <a:pt x="729139" y="982028"/>
                      <a:pt x="736568" y="974598"/>
                      <a:pt x="736568" y="965454"/>
                    </a:cubicBezTo>
                    <a:lnTo>
                      <a:pt x="736568" y="769430"/>
                    </a:lnTo>
                    <a:cubicBezTo>
                      <a:pt x="736568" y="760286"/>
                      <a:pt x="729139" y="752856"/>
                      <a:pt x="719995" y="75285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DA69F3FF-F910-0DA1-948B-ABF3C71280C2}"/>
                  </a:ext>
                </a:extLst>
              </p:cNvPr>
              <p:cNvSpPr/>
              <p:nvPr/>
            </p:nvSpPr>
            <p:spPr>
              <a:xfrm>
                <a:off x="7122542" y="-1038559"/>
                <a:ext cx="736663" cy="982027"/>
              </a:xfrm>
              <a:custGeom>
                <a:avLst/>
                <a:gdLst>
                  <a:gd name="connsiteX0" fmla="*/ 721233 w 736663"/>
                  <a:gd name="connsiteY0" fmla="*/ 0 h 982027"/>
                  <a:gd name="connsiteX1" fmla="*/ 16383 w 736663"/>
                  <a:gd name="connsiteY1" fmla="*/ 0 h 982027"/>
                  <a:gd name="connsiteX2" fmla="*/ 0 w 736663"/>
                  <a:gd name="connsiteY2" fmla="*/ 16383 h 982027"/>
                  <a:gd name="connsiteX3" fmla="*/ 0 w 736663"/>
                  <a:gd name="connsiteY3" fmla="*/ 965645 h 982027"/>
                  <a:gd name="connsiteX4" fmla="*/ 16383 w 736663"/>
                  <a:gd name="connsiteY4" fmla="*/ 982028 h 982027"/>
                  <a:gd name="connsiteX5" fmla="*/ 245554 w 736663"/>
                  <a:gd name="connsiteY5" fmla="*/ 982028 h 982027"/>
                  <a:gd name="connsiteX6" fmla="*/ 261938 w 736663"/>
                  <a:gd name="connsiteY6" fmla="*/ 965645 h 982027"/>
                  <a:gd name="connsiteX7" fmla="*/ 261938 w 736663"/>
                  <a:gd name="connsiteY7" fmla="*/ 613791 h 982027"/>
                  <a:gd name="connsiteX8" fmla="*/ 270129 w 736663"/>
                  <a:gd name="connsiteY8" fmla="*/ 605599 h 982027"/>
                  <a:gd name="connsiteX9" fmla="*/ 558546 w 736663"/>
                  <a:gd name="connsiteY9" fmla="*/ 605599 h 982027"/>
                  <a:gd name="connsiteX10" fmla="*/ 572929 w 736663"/>
                  <a:gd name="connsiteY10" fmla="*/ 591217 h 982027"/>
                  <a:gd name="connsiteX11" fmla="*/ 572929 w 736663"/>
                  <a:gd name="connsiteY11" fmla="*/ 423577 h 982027"/>
                  <a:gd name="connsiteX12" fmla="*/ 558546 w 736663"/>
                  <a:gd name="connsiteY12" fmla="*/ 409194 h 982027"/>
                  <a:gd name="connsiteX13" fmla="*/ 270129 w 736663"/>
                  <a:gd name="connsiteY13" fmla="*/ 409194 h 982027"/>
                  <a:gd name="connsiteX14" fmla="*/ 261938 w 736663"/>
                  <a:gd name="connsiteY14" fmla="*/ 401003 h 982027"/>
                  <a:gd name="connsiteX15" fmla="*/ 261938 w 736663"/>
                  <a:gd name="connsiteY15" fmla="*/ 237363 h 982027"/>
                  <a:gd name="connsiteX16" fmla="*/ 270129 w 736663"/>
                  <a:gd name="connsiteY16" fmla="*/ 229172 h 982027"/>
                  <a:gd name="connsiteX17" fmla="*/ 721328 w 736663"/>
                  <a:gd name="connsiteY17" fmla="*/ 229172 h 982027"/>
                  <a:gd name="connsiteX18" fmla="*/ 736663 w 736663"/>
                  <a:gd name="connsiteY18" fmla="*/ 213836 h 982027"/>
                  <a:gd name="connsiteX19" fmla="*/ 736663 w 736663"/>
                  <a:gd name="connsiteY19" fmla="*/ 15335 h 982027"/>
                  <a:gd name="connsiteX20" fmla="*/ 721328 w 736663"/>
                  <a:gd name="connsiteY20" fmla="*/ 0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6663" h="982027">
                    <a:moveTo>
                      <a:pt x="721233" y="0"/>
                    </a:move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645"/>
                    </a:lnTo>
                    <a:cubicBezTo>
                      <a:pt x="0" y="974693"/>
                      <a:pt x="7334" y="982028"/>
                      <a:pt x="16383" y="982028"/>
                    </a:cubicBezTo>
                    <a:lnTo>
                      <a:pt x="245554" y="982028"/>
                    </a:lnTo>
                    <a:cubicBezTo>
                      <a:pt x="254603" y="982028"/>
                      <a:pt x="261938" y="974693"/>
                      <a:pt x="261938" y="965645"/>
                    </a:cubicBezTo>
                    <a:lnTo>
                      <a:pt x="261938" y="613791"/>
                    </a:lnTo>
                    <a:cubicBezTo>
                      <a:pt x="261938" y="609314"/>
                      <a:pt x="265652" y="605599"/>
                      <a:pt x="270129" y="605599"/>
                    </a:cubicBezTo>
                    <a:lnTo>
                      <a:pt x="558546" y="605599"/>
                    </a:lnTo>
                    <a:cubicBezTo>
                      <a:pt x="566452" y="605599"/>
                      <a:pt x="572929" y="599123"/>
                      <a:pt x="572929" y="591217"/>
                    </a:cubicBezTo>
                    <a:lnTo>
                      <a:pt x="572929" y="423577"/>
                    </a:lnTo>
                    <a:cubicBezTo>
                      <a:pt x="572929" y="415671"/>
                      <a:pt x="566452" y="409194"/>
                      <a:pt x="558546" y="409194"/>
                    </a:cubicBezTo>
                    <a:lnTo>
                      <a:pt x="270129" y="409194"/>
                    </a:lnTo>
                    <a:cubicBezTo>
                      <a:pt x="265652" y="409194"/>
                      <a:pt x="261938" y="405479"/>
                      <a:pt x="261938" y="401003"/>
                    </a:cubicBezTo>
                    <a:lnTo>
                      <a:pt x="261938" y="237363"/>
                    </a:lnTo>
                    <a:cubicBezTo>
                      <a:pt x="261938" y="232886"/>
                      <a:pt x="265652" y="229172"/>
                      <a:pt x="270129" y="229172"/>
                    </a:cubicBezTo>
                    <a:lnTo>
                      <a:pt x="721328" y="229172"/>
                    </a:lnTo>
                    <a:cubicBezTo>
                      <a:pt x="729805" y="229172"/>
                      <a:pt x="736663" y="222314"/>
                      <a:pt x="736663" y="213836"/>
                    </a:cubicBezTo>
                    <a:lnTo>
                      <a:pt x="736663" y="15335"/>
                    </a:lnTo>
                    <a:cubicBezTo>
                      <a:pt x="736663" y="6858"/>
                      <a:pt x="729805" y="0"/>
                      <a:pt x="721328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85365905-A56E-8ACE-1FB4-B56A75898570}"/>
                  </a:ext>
                </a:extLst>
              </p:cNvPr>
              <p:cNvSpPr/>
              <p:nvPr/>
            </p:nvSpPr>
            <p:spPr>
              <a:xfrm>
                <a:off x="5966397" y="-1050847"/>
                <a:ext cx="1006601" cy="1006602"/>
              </a:xfrm>
              <a:custGeom>
                <a:avLst/>
                <a:gdLst>
                  <a:gd name="connsiteX0" fmla="*/ 503301 w 1006601"/>
                  <a:gd name="connsiteY0" fmla="*/ 761048 h 1006602"/>
                  <a:gd name="connsiteX1" fmla="*/ 245554 w 1006601"/>
                  <a:gd name="connsiteY1" fmla="*/ 503301 h 1006602"/>
                  <a:gd name="connsiteX2" fmla="*/ 503301 w 1006601"/>
                  <a:gd name="connsiteY2" fmla="*/ 245554 h 1006602"/>
                  <a:gd name="connsiteX3" fmla="*/ 761047 w 1006601"/>
                  <a:gd name="connsiteY3" fmla="*/ 503301 h 1006602"/>
                  <a:gd name="connsiteX4" fmla="*/ 503301 w 1006601"/>
                  <a:gd name="connsiteY4" fmla="*/ 761048 h 1006602"/>
                  <a:gd name="connsiteX5" fmla="*/ 503301 w 1006601"/>
                  <a:gd name="connsiteY5" fmla="*/ 0 h 1006602"/>
                  <a:gd name="connsiteX6" fmla="*/ 0 w 1006601"/>
                  <a:gd name="connsiteY6" fmla="*/ 503301 h 1006602"/>
                  <a:gd name="connsiteX7" fmla="*/ 503301 w 1006601"/>
                  <a:gd name="connsiteY7" fmla="*/ 1006602 h 1006602"/>
                  <a:gd name="connsiteX8" fmla="*/ 1006602 w 1006601"/>
                  <a:gd name="connsiteY8" fmla="*/ 503301 h 1006602"/>
                  <a:gd name="connsiteX9" fmla="*/ 503301 w 1006601"/>
                  <a:gd name="connsiteY9" fmla="*/ 0 h 100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6601" h="1006602">
                    <a:moveTo>
                      <a:pt x="503301" y="761048"/>
                    </a:moveTo>
                    <a:cubicBezTo>
                      <a:pt x="360902" y="761048"/>
                      <a:pt x="245554" y="645605"/>
                      <a:pt x="245554" y="503301"/>
                    </a:cubicBezTo>
                    <a:cubicBezTo>
                      <a:pt x="245554" y="360998"/>
                      <a:pt x="360997" y="245554"/>
                      <a:pt x="503301" y="245554"/>
                    </a:cubicBezTo>
                    <a:cubicBezTo>
                      <a:pt x="645605" y="245554"/>
                      <a:pt x="761047" y="360998"/>
                      <a:pt x="761047" y="503301"/>
                    </a:cubicBezTo>
                    <a:cubicBezTo>
                      <a:pt x="761047" y="645605"/>
                      <a:pt x="645605" y="761048"/>
                      <a:pt x="503301" y="761048"/>
                    </a:cubicBezTo>
                    <a:moveTo>
                      <a:pt x="503301" y="0"/>
                    </a:moveTo>
                    <a:cubicBezTo>
                      <a:pt x="225362" y="0"/>
                      <a:pt x="0" y="225362"/>
                      <a:pt x="0" y="503301"/>
                    </a:cubicBezTo>
                    <a:cubicBezTo>
                      <a:pt x="0" y="781241"/>
                      <a:pt x="225362" y="1006602"/>
                      <a:pt x="503301" y="1006602"/>
                    </a:cubicBezTo>
                    <a:cubicBezTo>
                      <a:pt x="781240" y="1006602"/>
                      <a:pt x="1006602" y="781241"/>
                      <a:pt x="1006602" y="503301"/>
                    </a:cubicBezTo>
                    <a:cubicBezTo>
                      <a:pt x="1006602" y="225362"/>
                      <a:pt x="781240" y="0"/>
                      <a:pt x="503301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EC89F1E-1414-2B03-516E-0F52CC5371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33826"/>
          </a:xfrm>
          <a:custGeom>
            <a:avLst/>
            <a:gdLst>
              <a:gd name="connsiteX0" fmla="*/ 0 w 12192000"/>
              <a:gd name="connsiteY0" fmla="*/ 0 h 6078175"/>
              <a:gd name="connsiteX1" fmla="*/ 12192000 w 12192000"/>
              <a:gd name="connsiteY1" fmla="*/ 0 h 6078175"/>
              <a:gd name="connsiteX2" fmla="*/ 12192000 w 12192000"/>
              <a:gd name="connsiteY2" fmla="*/ 5566692 h 6078175"/>
              <a:gd name="connsiteX3" fmla="*/ 12099130 w 12192000"/>
              <a:gd name="connsiteY3" fmla="*/ 5572356 h 6078175"/>
              <a:gd name="connsiteX4" fmla="*/ 8112035 w 12192000"/>
              <a:gd name="connsiteY4" fmla="*/ 6078175 h 6078175"/>
              <a:gd name="connsiteX5" fmla="*/ 0 w 12192000"/>
              <a:gd name="connsiteY5" fmla="*/ 4910618 h 607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078175">
                <a:moveTo>
                  <a:pt x="0" y="0"/>
                </a:moveTo>
                <a:lnTo>
                  <a:pt x="12192000" y="0"/>
                </a:lnTo>
                <a:lnTo>
                  <a:pt x="12192000" y="5566692"/>
                </a:lnTo>
                <a:lnTo>
                  <a:pt x="12099130" y="5572356"/>
                </a:lnTo>
                <a:cubicBezTo>
                  <a:pt x="11564808" y="5628558"/>
                  <a:pt x="10090095" y="6078175"/>
                  <a:pt x="8112035" y="6078175"/>
                </a:cubicBezTo>
                <a:cubicBezTo>
                  <a:pt x="6171029" y="6078175"/>
                  <a:pt x="4554669" y="4910618"/>
                  <a:pt x="0" y="49106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4179C-70D6-3A28-D353-354557E4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7A11-4AC8-4075-AF17-78A6801E3498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9F616-8169-B91E-12B9-8C8D6078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A6350-1C28-0223-AA06-89C01CF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515B-5329-493E-A81F-7EF474A29069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61D6E7-708C-C8AC-DD92-65207AC6F81F}"/>
              </a:ext>
            </a:extLst>
          </p:cNvPr>
          <p:cNvGrpSpPr/>
          <p:nvPr userDrawn="1"/>
        </p:nvGrpSpPr>
        <p:grpSpPr>
          <a:xfrm>
            <a:off x="2509024" y="2289258"/>
            <a:ext cx="7164839" cy="2204684"/>
            <a:chOff x="3471704" y="-1394318"/>
            <a:chExt cx="4387500" cy="1350073"/>
          </a:xfrm>
        </p:grpSpPr>
        <p:grpSp>
          <p:nvGrpSpPr>
            <p:cNvPr id="23" name="Graphic 10">
              <a:extLst>
                <a:ext uri="{FF2B5EF4-FFF2-40B4-BE49-F238E27FC236}">
                  <a16:creationId xmlns:a16="http://schemas.microsoft.com/office/drawing/2014/main" id="{8773FE20-6D4F-C216-6B64-B0D51C1C54B0}"/>
                </a:ext>
              </a:extLst>
            </p:cNvPr>
            <p:cNvGrpSpPr/>
            <p:nvPr/>
          </p:nvGrpSpPr>
          <p:grpSpPr>
            <a:xfrm>
              <a:off x="3471704" y="-1394318"/>
              <a:ext cx="1337595" cy="1337976"/>
              <a:chOff x="3471704" y="-1394318"/>
              <a:chExt cx="1337595" cy="1337976"/>
            </a:xfrm>
            <a:solidFill>
              <a:srgbClr val="033572"/>
            </a:solidFill>
          </p:grpSpPr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3E0029CB-2136-0E29-7352-740351606606}"/>
                  </a:ext>
                </a:extLst>
              </p:cNvPr>
              <p:cNvSpPr/>
              <p:nvPr/>
            </p:nvSpPr>
            <p:spPr>
              <a:xfrm>
                <a:off x="3639535" y="-1394318"/>
                <a:ext cx="1169765" cy="1337976"/>
              </a:xfrm>
              <a:custGeom>
                <a:avLst/>
                <a:gdLst>
                  <a:gd name="connsiteX0" fmla="*/ 603123 w 1169765"/>
                  <a:gd name="connsiteY0" fmla="*/ 996410 h 1337976"/>
                  <a:gd name="connsiteX1" fmla="*/ 1169765 w 1169765"/>
                  <a:gd name="connsiteY1" fmla="*/ 454438 h 1337976"/>
                  <a:gd name="connsiteX2" fmla="*/ 500920 w 1169765"/>
                  <a:gd name="connsiteY2" fmla="*/ 0 h 1337976"/>
                  <a:gd name="connsiteX3" fmla="*/ 500920 w 1169765"/>
                  <a:gd name="connsiteY3" fmla="*/ 0 h 1337976"/>
                  <a:gd name="connsiteX4" fmla="*/ 334899 w 1169765"/>
                  <a:gd name="connsiteY4" fmla="*/ 34861 h 1337976"/>
                  <a:gd name="connsiteX5" fmla="*/ 320993 w 1169765"/>
                  <a:gd name="connsiteY5" fmla="*/ 23146 h 1337976"/>
                  <a:gd name="connsiteX6" fmla="*/ 314420 w 1169765"/>
                  <a:gd name="connsiteY6" fmla="*/ 0 h 1337976"/>
                  <a:gd name="connsiteX7" fmla="*/ 298799 w 1169765"/>
                  <a:gd name="connsiteY7" fmla="*/ 71628 h 1337976"/>
                  <a:gd name="connsiteX8" fmla="*/ 308324 w 1169765"/>
                  <a:gd name="connsiteY8" fmla="*/ 100298 h 1337976"/>
                  <a:gd name="connsiteX9" fmla="*/ 377000 w 1169765"/>
                  <a:gd name="connsiteY9" fmla="*/ 89535 h 1337976"/>
                  <a:gd name="connsiteX10" fmla="*/ 388144 w 1169765"/>
                  <a:gd name="connsiteY10" fmla="*/ 45339 h 1337976"/>
                  <a:gd name="connsiteX11" fmla="*/ 394907 w 1169765"/>
                  <a:gd name="connsiteY11" fmla="*/ 82867 h 1337976"/>
                  <a:gd name="connsiteX12" fmla="*/ 432054 w 1169765"/>
                  <a:gd name="connsiteY12" fmla="*/ 90297 h 1337976"/>
                  <a:gd name="connsiteX13" fmla="*/ 457867 w 1169765"/>
                  <a:gd name="connsiteY13" fmla="*/ 101251 h 1337976"/>
                  <a:gd name="connsiteX14" fmla="*/ 476726 w 1169765"/>
                  <a:gd name="connsiteY14" fmla="*/ 114490 h 1337976"/>
                  <a:gd name="connsiteX15" fmla="*/ 475298 w 1169765"/>
                  <a:gd name="connsiteY15" fmla="*/ 115443 h 1337976"/>
                  <a:gd name="connsiteX16" fmla="*/ 444627 w 1169765"/>
                  <a:gd name="connsiteY16" fmla="*/ 111442 h 1337976"/>
                  <a:gd name="connsiteX17" fmla="*/ 411575 w 1169765"/>
                  <a:gd name="connsiteY17" fmla="*/ 118205 h 1337976"/>
                  <a:gd name="connsiteX18" fmla="*/ 408813 w 1169765"/>
                  <a:gd name="connsiteY18" fmla="*/ 120967 h 1337976"/>
                  <a:gd name="connsiteX19" fmla="*/ 404908 w 1169765"/>
                  <a:gd name="connsiteY19" fmla="*/ 162306 h 1337976"/>
                  <a:gd name="connsiteX20" fmla="*/ 417576 w 1169765"/>
                  <a:gd name="connsiteY20" fmla="*/ 200596 h 1337976"/>
                  <a:gd name="connsiteX21" fmla="*/ 460153 w 1169765"/>
                  <a:gd name="connsiteY21" fmla="*/ 197453 h 1337976"/>
                  <a:gd name="connsiteX22" fmla="*/ 465677 w 1169765"/>
                  <a:gd name="connsiteY22" fmla="*/ 192405 h 1337976"/>
                  <a:gd name="connsiteX23" fmla="*/ 477012 w 1169765"/>
                  <a:gd name="connsiteY23" fmla="*/ 167164 h 1337976"/>
                  <a:gd name="connsiteX24" fmla="*/ 489109 w 1169765"/>
                  <a:gd name="connsiteY24" fmla="*/ 233934 h 1337976"/>
                  <a:gd name="connsiteX25" fmla="*/ 555212 w 1169765"/>
                  <a:gd name="connsiteY25" fmla="*/ 247174 h 1337976"/>
                  <a:gd name="connsiteX26" fmla="*/ 601218 w 1169765"/>
                  <a:gd name="connsiteY26" fmla="*/ 266605 h 1337976"/>
                  <a:gd name="connsiteX27" fmla="*/ 634651 w 1169765"/>
                  <a:gd name="connsiteY27" fmla="*/ 290132 h 1337976"/>
                  <a:gd name="connsiteX28" fmla="*/ 632174 w 1169765"/>
                  <a:gd name="connsiteY28" fmla="*/ 291751 h 1337976"/>
                  <a:gd name="connsiteX29" fmla="*/ 577596 w 1169765"/>
                  <a:gd name="connsiteY29" fmla="*/ 284607 h 1337976"/>
                  <a:gd name="connsiteX30" fmla="*/ 484918 w 1169765"/>
                  <a:gd name="connsiteY30" fmla="*/ 300514 h 1337976"/>
                  <a:gd name="connsiteX31" fmla="*/ 484918 w 1169765"/>
                  <a:gd name="connsiteY31" fmla="*/ 300609 h 1337976"/>
                  <a:gd name="connsiteX32" fmla="*/ 465773 w 1169765"/>
                  <a:gd name="connsiteY32" fmla="*/ 291275 h 1337976"/>
                  <a:gd name="connsiteX33" fmla="*/ 456724 w 1169765"/>
                  <a:gd name="connsiteY33" fmla="*/ 241173 h 1337976"/>
                  <a:gd name="connsiteX34" fmla="*/ 447675 w 1169765"/>
                  <a:gd name="connsiteY34" fmla="*/ 262509 h 1337976"/>
                  <a:gd name="connsiteX35" fmla="*/ 437960 w 1169765"/>
                  <a:gd name="connsiteY35" fmla="*/ 261080 h 1337976"/>
                  <a:gd name="connsiteX36" fmla="*/ 400812 w 1169765"/>
                  <a:gd name="connsiteY36" fmla="*/ 253651 h 1337976"/>
                  <a:gd name="connsiteX37" fmla="*/ 394049 w 1169765"/>
                  <a:gd name="connsiteY37" fmla="*/ 216122 h 1337976"/>
                  <a:gd name="connsiteX38" fmla="*/ 382334 w 1169765"/>
                  <a:gd name="connsiteY38" fmla="*/ 269843 h 1337976"/>
                  <a:gd name="connsiteX39" fmla="*/ 389477 w 1169765"/>
                  <a:gd name="connsiteY39" fmla="*/ 291370 h 1337976"/>
                  <a:gd name="connsiteX40" fmla="*/ 443960 w 1169765"/>
                  <a:gd name="connsiteY40" fmla="*/ 282797 h 1337976"/>
                  <a:gd name="connsiteX41" fmla="*/ 441198 w 1169765"/>
                  <a:gd name="connsiteY41" fmla="*/ 312896 h 1337976"/>
                  <a:gd name="connsiteX42" fmla="*/ 450723 w 1169765"/>
                  <a:gd name="connsiteY42" fmla="*/ 341567 h 1337976"/>
                  <a:gd name="connsiteX43" fmla="*/ 488728 w 1169765"/>
                  <a:gd name="connsiteY43" fmla="*/ 338233 h 1337976"/>
                  <a:gd name="connsiteX44" fmla="*/ 490633 w 1169765"/>
                  <a:gd name="connsiteY44" fmla="*/ 339852 h 1337976"/>
                  <a:gd name="connsiteX45" fmla="*/ 479679 w 1169765"/>
                  <a:gd name="connsiteY45" fmla="*/ 379952 h 1337976"/>
                  <a:gd name="connsiteX46" fmla="*/ 469106 w 1169765"/>
                  <a:gd name="connsiteY46" fmla="*/ 406241 h 1337976"/>
                  <a:gd name="connsiteX47" fmla="*/ 466154 w 1169765"/>
                  <a:gd name="connsiteY47" fmla="*/ 448913 h 1337976"/>
                  <a:gd name="connsiteX48" fmla="*/ 467011 w 1169765"/>
                  <a:gd name="connsiteY48" fmla="*/ 453581 h 1337976"/>
                  <a:gd name="connsiteX49" fmla="*/ 504158 w 1169765"/>
                  <a:gd name="connsiteY49" fmla="*/ 461010 h 1337976"/>
                  <a:gd name="connsiteX50" fmla="*/ 529971 w 1169765"/>
                  <a:gd name="connsiteY50" fmla="*/ 471964 h 1337976"/>
                  <a:gd name="connsiteX51" fmla="*/ 548830 w 1169765"/>
                  <a:gd name="connsiteY51" fmla="*/ 485204 h 1337976"/>
                  <a:gd name="connsiteX52" fmla="*/ 547402 w 1169765"/>
                  <a:gd name="connsiteY52" fmla="*/ 486156 h 1337976"/>
                  <a:gd name="connsiteX53" fmla="*/ 516731 w 1169765"/>
                  <a:gd name="connsiteY53" fmla="*/ 482156 h 1337976"/>
                  <a:gd name="connsiteX54" fmla="*/ 455676 w 1169765"/>
                  <a:gd name="connsiteY54" fmla="*/ 491395 h 1337976"/>
                  <a:gd name="connsiteX55" fmla="*/ 448532 w 1169765"/>
                  <a:gd name="connsiteY55" fmla="*/ 469868 h 1337976"/>
                  <a:gd name="connsiteX56" fmla="*/ 451009 w 1169765"/>
                  <a:gd name="connsiteY56" fmla="*/ 444722 h 1337976"/>
                  <a:gd name="connsiteX57" fmla="*/ 447961 w 1169765"/>
                  <a:gd name="connsiteY57" fmla="*/ 440912 h 1337976"/>
                  <a:gd name="connsiteX58" fmla="*/ 424434 w 1169765"/>
                  <a:gd name="connsiteY58" fmla="*/ 429101 h 1337976"/>
                  <a:gd name="connsiteX59" fmla="*/ 412909 w 1169765"/>
                  <a:gd name="connsiteY59" fmla="*/ 365474 h 1337976"/>
                  <a:gd name="connsiteX60" fmla="*/ 400621 w 1169765"/>
                  <a:gd name="connsiteY60" fmla="*/ 396335 h 1337976"/>
                  <a:gd name="connsiteX61" fmla="*/ 389763 w 1169765"/>
                  <a:gd name="connsiteY61" fmla="*/ 394430 h 1337976"/>
                  <a:gd name="connsiteX62" fmla="*/ 352616 w 1169765"/>
                  <a:gd name="connsiteY62" fmla="*/ 387001 h 1337976"/>
                  <a:gd name="connsiteX63" fmla="*/ 345853 w 1169765"/>
                  <a:gd name="connsiteY63" fmla="*/ 349472 h 1337976"/>
                  <a:gd name="connsiteX64" fmla="*/ 334137 w 1169765"/>
                  <a:gd name="connsiteY64" fmla="*/ 403193 h 1337976"/>
                  <a:gd name="connsiteX65" fmla="*/ 341281 w 1169765"/>
                  <a:gd name="connsiteY65" fmla="*/ 424720 h 1337976"/>
                  <a:gd name="connsiteX66" fmla="*/ 397097 w 1169765"/>
                  <a:gd name="connsiteY66" fmla="*/ 415861 h 1337976"/>
                  <a:gd name="connsiteX67" fmla="*/ 393192 w 1169765"/>
                  <a:gd name="connsiteY67" fmla="*/ 456533 h 1337976"/>
                  <a:gd name="connsiteX68" fmla="*/ 394430 w 1169765"/>
                  <a:gd name="connsiteY68" fmla="*/ 478536 h 1337976"/>
                  <a:gd name="connsiteX69" fmla="*/ 405575 w 1169765"/>
                  <a:gd name="connsiteY69" fmla="*/ 506540 h 1337976"/>
                  <a:gd name="connsiteX70" fmla="*/ 428625 w 1169765"/>
                  <a:gd name="connsiteY70" fmla="*/ 518350 h 1337976"/>
                  <a:gd name="connsiteX71" fmla="*/ 451104 w 1169765"/>
                  <a:gd name="connsiteY71" fmla="*/ 518541 h 1337976"/>
                  <a:gd name="connsiteX72" fmla="*/ 497110 w 1169765"/>
                  <a:gd name="connsiteY72" fmla="*/ 537972 h 1337976"/>
                  <a:gd name="connsiteX73" fmla="*/ 524923 w 1169765"/>
                  <a:gd name="connsiteY73" fmla="*/ 554926 h 1337976"/>
                  <a:gd name="connsiteX74" fmla="*/ 527399 w 1169765"/>
                  <a:gd name="connsiteY74" fmla="*/ 553879 h 1337976"/>
                  <a:gd name="connsiteX75" fmla="*/ 536639 w 1169765"/>
                  <a:gd name="connsiteY75" fmla="*/ 524732 h 1337976"/>
                  <a:gd name="connsiteX76" fmla="*/ 543401 w 1169765"/>
                  <a:gd name="connsiteY76" fmla="*/ 562261 h 1337976"/>
                  <a:gd name="connsiteX77" fmla="*/ 580549 w 1169765"/>
                  <a:gd name="connsiteY77" fmla="*/ 569690 h 1337976"/>
                  <a:gd name="connsiteX78" fmla="*/ 606362 w 1169765"/>
                  <a:gd name="connsiteY78" fmla="*/ 580644 h 1337976"/>
                  <a:gd name="connsiteX79" fmla="*/ 625221 w 1169765"/>
                  <a:gd name="connsiteY79" fmla="*/ 593884 h 1337976"/>
                  <a:gd name="connsiteX80" fmla="*/ 623792 w 1169765"/>
                  <a:gd name="connsiteY80" fmla="*/ 594836 h 1337976"/>
                  <a:gd name="connsiteX81" fmla="*/ 593122 w 1169765"/>
                  <a:gd name="connsiteY81" fmla="*/ 590836 h 1337976"/>
                  <a:gd name="connsiteX82" fmla="*/ 532067 w 1169765"/>
                  <a:gd name="connsiteY82" fmla="*/ 600075 h 1337976"/>
                  <a:gd name="connsiteX83" fmla="*/ 524923 w 1169765"/>
                  <a:gd name="connsiteY83" fmla="*/ 578549 h 1337976"/>
                  <a:gd name="connsiteX84" fmla="*/ 525875 w 1169765"/>
                  <a:gd name="connsiteY84" fmla="*/ 564642 h 1337976"/>
                  <a:gd name="connsiteX85" fmla="*/ 524542 w 1169765"/>
                  <a:gd name="connsiteY85" fmla="*/ 562832 h 1337976"/>
                  <a:gd name="connsiteX86" fmla="*/ 473393 w 1169765"/>
                  <a:gd name="connsiteY86" fmla="*/ 556070 h 1337976"/>
                  <a:gd name="connsiteX87" fmla="*/ 437579 w 1169765"/>
                  <a:gd name="connsiteY87" fmla="*/ 562832 h 1337976"/>
                  <a:gd name="connsiteX88" fmla="*/ 409956 w 1169765"/>
                  <a:gd name="connsiteY88" fmla="*/ 565785 h 1337976"/>
                  <a:gd name="connsiteX89" fmla="*/ 378143 w 1169765"/>
                  <a:gd name="connsiteY89" fmla="*/ 553022 h 1337976"/>
                  <a:gd name="connsiteX90" fmla="*/ 366046 w 1169765"/>
                  <a:gd name="connsiteY90" fmla="*/ 486251 h 1337976"/>
                  <a:gd name="connsiteX91" fmla="*/ 345281 w 1169765"/>
                  <a:gd name="connsiteY91" fmla="*/ 579310 h 1337976"/>
                  <a:gd name="connsiteX92" fmla="*/ 342900 w 1169765"/>
                  <a:gd name="connsiteY92" fmla="*/ 582359 h 1337976"/>
                  <a:gd name="connsiteX93" fmla="*/ 319754 w 1169765"/>
                  <a:gd name="connsiteY93" fmla="*/ 588074 h 1337976"/>
                  <a:gd name="connsiteX94" fmla="*/ 264319 w 1169765"/>
                  <a:gd name="connsiteY94" fmla="*/ 575310 h 1337976"/>
                  <a:gd name="connsiteX95" fmla="*/ 259271 w 1169765"/>
                  <a:gd name="connsiteY95" fmla="*/ 578549 h 1337976"/>
                  <a:gd name="connsiteX96" fmla="*/ 261842 w 1169765"/>
                  <a:gd name="connsiteY96" fmla="*/ 606362 h 1337976"/>
                  <a:gd name="connsiteX97" fmla="*/ 327946 w 1169765"/>
                  <a:gd name="connsiteY97" fmla="*/ 619601 h 1337976"/>
                  <a:gd name="connsiteX98" fmla="*/ 373952 w 1169765"/>
                  <a:gd name="connsiteY98" fmla="*/ 639032 h 1337976"/>
                  <a:gd name="connsiteX99" fmla="*/ 407384 w 1169765"/>
                  <a:gd name="connsiteY99" fmla="*/ 662559 h 1337976"/>
                  <a:gd name="connsiteX100" fmla="*/ 404908 w 1169765"/>
                  <a:gd name="connsiteY100" fmla="*/ 664178 h 1337976"/>
                  <a:gd name="connsiteX101" fmla="*/ 350330 w 1169765"/>
                  <a:gd name="connsiteY101" fmla="*/ 657034 h 1337976"/>
                  <a:gd name="connsiteX102" fmla="*/ 241745 w 1169765"/>
                  <a:gd name="connsiteY102" fmla="*/ 673418 h 1337976"/>
                  <a:gd name="connsiteX103" fmla="*/ 229171 w 1169765"/>
                  <a:gd name="connsiteY103" fmla="*/ 644271 h 1337976"/>
                  <a:gd name="connsiteX104" fmla="*/ 227076 w 1169765"/>
                  <a:gd name="connsiteY104" fmla="*/ 640651 h 1337976"/>
                  <a:gd name="connsiteX105" fmla="*/ 201835 w 1169765"/>
                  <a:gd name="connsiteY105" fmla="*/ 633984 h 1337976"/>
                  <a:gd name="connsiteX106" fmla="*/ 135731 w 1169765"/>
                  <a:gd name="connsiteY106" fmla="*/ 620744 h 1337976"/>
                  <a:gd name="connsiteX107" fmla="*/ 131159 w 1169765"/>
                  <a:gd name="connsiteY107" fmla="*/ 573310 h 1337976"/>
                  <a:gd name="connsiteX108" fmla="*/ 158496 w 1169765"/>
                  <a:gd name="connsiteY108" fmla="*/ 567690 h 1337976"/>
                  <a:gd name="connsiteX109" fmla="*/ 194215 w 1169765"/>
                  <a:gd name="connsiteY109" fmla="*/ 575882 h 1337976"/>
                  <a:gd name="connsiteX110" fmla="*/ 226504 w 1169765"/>
                  <a:gd name="connsiteY110" fmla="*/ 603885 h 1337976"/>
                  <a:gd name="connsiteX111" fmla="*/ 231839 w 1169765"/>
                  <a:gd name="connsiteY111" fmla="*/ 601885 h 1337976"/>
                  <a:gd name="connsiteX112" fmla="*/ 240983 w 1169765"/>
                  <a:gd name="connsiteY112" fmla="*/ 555688 h 1337976"/>
                  <a:gd name="connsiteX113" fmla="*/ 239554 w 1169765"/>
                  <a:gd name="connsiteY113" fmla="*/ 551974 h 1337976"/>
                  <a:gd name="connsiteX114" fmla="*/ 222218 w 1169765"/>
                  <a:gd name="connsiteY114" fmla="*/ 541877 h 1337976"/>
                  <a:gd name="connsiteX115" fmla="*/ 176213 w 1169765"/>
                  <a:gd name="connsiteY115" fmla="*/ 522446 h 1337976"/>
                  <a:gd name="connsiteX116" fmla="*/ 110109 w 1169765"/>
                  <a:gd name="connsiteY116" fmla="*/ 509207 h 1337976"/>
                  <a:gd name="connsiteX117" fmla="*/ 98012 w 1169765"/>
                  <a:gd name="connsiteY117" fmla="*/ 442436 h 1337976"/>
                  <a:gd name="connsiteX118" fmla="*/ 77248 w 1169765"/>
                  <a:gd name="connsiteY118" fmla="*/ 537972 h 1337976"/>
                  <a:gd name="connsiteX119" fmla="*/ 89916 w 1169765"/>
                  <a:gd name="connsiteY119" fmla="*/ 576263 h 1337976"/>
                  <a:gd name="connsiteX120" fmla="*/ 113252 w 1169765"/>
                  <a:gd name="connsiteY120" fmla="*/ 575405 h 1337976"/>
                  <a:gd name="connsiteX121" fmla="*/ 103537 w 1169765"/>
                  <a:gd name="connsiteY121" fmla="*/ 634365 h 1337976"/>
                  <a:gd name="connsiteX122" fmla="*/ 79058 w 1169765"/>
                  <a:gd name="connsiteY122" fmla="*/ 626364 h 1337976"/>
                  <a:gd name="connsiteX123" fmla="*/ 26194 w 1169765"/>
                  <a:gd name="connsiteY123" fmla="*/ 615696 h 1337976"/>
                  <a:gd name="connsiteX124" fmla="*/ 16573 w 1169765"/>
                  <a:gd name="connsiteY124" fmla="*/ 562261 h 1337976"/>
                  <a:gd name="connsiteX125" fmla="*/ 0 w 1169765"/>
                  <a:gd name="connsiteY125" fmla="*/ 638651 h 1337976"/>
                  <a:gd name="connsiteX126" fmla="*/ 10192 w 1169765"/>
                  <a:gd name="connsiteY126" fmla="*/ 669226 h 1337976"/>
                  <a:gd name="connsiteX127" fmla="*/ 25622 w 1169765"/>
                  <a:gd name="connsiteY127" fmla="*/ 668750 h 1337976"/>
                  <a:gd name="connsiteX128" fmla="*/ 32195 w 1169765"/>
                  <a:gd name="connsiteY128" fmla="*/ 672941 h 1337976"/>
                  <a:gd name="connsiteX129" fmla="*/ 399193 w 1169765"/>
                  <a:gd name="connsiteY129" fmla="*/ 991553 h 1337976"/>
                  <a:gd name="connsiteX130" fmla="*/ 401765 w 1169765"/>
                  <a:gd name="connsiteY130" fmla="*/ 994886 h 1337976"/>
                  <a:gd name="connsiteX131" fmla="*/ 392716 w 1169765"/>
                  <a:gd name="connsiteY131" fmla="*/ 1320832 h 1337976"/>
                  <a:gd name="connsiteX132" fmla="*/ 409385 w 1169765"/>
                  <a:gd name="connsiteY132" fmla="*/ 1337977 h 1337976"/>
                  <a:gd name="connsiteX133" fmla="*/ 592360 w 1169765"/>
                  <a:gd name="connsiteY133" fmla="*/ 1337977 h 1337976"/>
                  <a:gd name="connsiteX134" fmla="*/ 609029 w 1169765"/>
                  <a:gd name="connsiteY134" fmla="*/ 1320832 h 1337976"/>
                  <a:gd name="connsiteX135" fmla="*/ 600170 w 1169765"/>
                  <a:gd name="connsiteY135" fmla="*/ 1000030 h 1337976"/>
                  <a:gd name="connsiteX136" fmla="*/ 603028 w 1169765"/>
                  <a:gd name="connsiteY136" fmla="*/ 996696 h 1337976"/>
                  <a:gd name="connsiteX137" fmla="*/ 609409 w 1169765"/>
                  <a:gd name="connsiteY137" fmla="*/ 169640 h 1337976"/>
                  <a:gd name="connsiteX138" fmla="*/ 548354 w 1169765"/>
                  <a:gd name="connsiteY138" fmla="*/ 178879 h 1337976"/>
                  <a:gd name="connsiteX139" fmla="*/ 541211 w 1169765"/>
                  <a:gd name="connsiteY139" fmla="*/ 157353 h 1337976"/>
                  <a:gd name="connsiteX140" fmla="*/ 552926 w 1169765"/>
                  <a:gd name="connsiteY140" fmla="*/ 103632 h 1337976"/>
                  <a:gd name="connsiteX141" fmla="*/ 559689 w 1169765"/>
                  <a:gd name="connsiteY141" fmla="*/ 141161 h 1337976"/>
                  <a:gd name="connsiteX142" fmla="*/ 596837 w 1169765"/>
                  <a:gd name="connsiteY142" fmla="*/ 148590 h 1337976"/>
                  <a:gd name="connsiteX143" fmla="*/ 622649 w 1169765"/>
                  <a:gd name="connsiteY143" fmla="*/ 159544 h 1337976"/>
                  <a:gd name="connsiteX144" fmla="*/ 641509 w 1169765"/>
                  <a:gd name="connsiteY144" fmla="*/ 172784 h 1337976"/>
                  <a:gd name="connsiteX145" fmla="*/ 640080 w 1169765"/>
                  <a:gd name="connsiteY145" fmla="*/ 173736 h 1337976"/>
                  <a:gd name="connsiteX146" fmla="*/ 609409 w 1169765"/>
                  <a:gd name="connsiteY146" fmla="*/ 169736 h 1337976"/>
                  <a:gd name="connsiteX147" fmla="*/ 567690 w 1169765"/>
                  <a:gd name="connsiteY147" fmla="*/ 432435 h 1337976"/>
                  <a:gd name="connsiteX148" fmla="*/ 558165 w 1169765"/>
                  <a:gd name="connsiteY148" fmla="*/ 403765 h 1337976"/>
                  <a:gd name="connsiteX149" fmla="*/ 573786 w 1169765"/>
                  <a:gd name="connsiteY149" fmla="*/ 332137 h 1337976"/>
                  <a:gd name="connsiteX150" fmla="*/ 582835 w 1169765"/>
                  <a:gd name="connsiteY150" fmla="*/ 382238 h 1337976"/>
                  <a:gd name="connsiteX151" fmla="*/ 632460 w 1169765"/>
                  <a:gd name="connsiteY151" fmla="*/ 392240 h 1337976"/>
                  <a:gd name="connsiteX152" fmla="*/ 666941 w 1169765"/>
                  <a:gd name="connsiteY152" fmla="*/ 406813 h 1337976"/>
                  <a:gd name="connsiteX153" fmla="*/ 692087 w 1169765"/>
                  <a:gd name="connsiteY153" fmla="*/ 424434 h 1337976"/>
                  <a:gd name="connsiteX154" fmla="*/ 690182 w 1169765"/>
                  <a:gd name="connsiteY154" fmla="*/ 425672 h 1337976"/>
                  <a:gd name="connsiteX155" fmla="*/ 649224 w 1169765"/>
                  <a:gd name="connsiteY155" fmla="*/ 420338 h 1337976"/>
                  <a:gd name="connsiteX156" fmla="*/ 567785 w 1169765"/>
                  <a:gd name="connsiteY156" fmla="*/ 432625 h 13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169765" h="1337976">
                    <a:moveTo>
                      <a:pt x="603123" y="996410"/>
                    </a:moveTo>
                    <a:cubicBezTo>
                      <a:pt x="900208" y="956786"/>
                      <a:pt x="1169765" y="703231"/>
                      <a:pt x="1169765" y="454438"/>
                    </a:cubicBezTo>
                    <a:cubicBezTo>
                      <a:pt x="1169765" y="177356"/>
                      <a:pt x="870299" y="0"/>
                      <a:pt x="500920" y="0"/>
                    </a:cubicBezTo>
                    <a:lnTo>
                      <a:pt x="500920" y="0"/>
                    </a:lnTo>
                    <a:cubicBezTo>
                      <a:pt x="414814" y="0"/>
                      <a:pt x="405860" y="30099"/>
                      <a:pt x="334899" y="34861"/>
                    </a:cubicBezTo>
                    <a:cubicBezTo>
                      <a:pt x="327850" y="35338"/>
                      <a:pt x="321659" y="30194"/>
                      <a:pt x="320993" y="23146"/>
                    </a:cubicBezTo>
                    <a:cubicBezTo>
                      <a:pt x="319850" y="11144"/>
                      <a:pt x="318135" y="0"/>
                      <a:pt x="314420" y="0"/>
                    </a:cubicBezTo>
                    <a:cubicBezTo>
                      <a:pt x="307277" y="0"/>
                      <a:pt x="298799" y="50673"/>
                      <a:pt x="298799" y="71628"/>
                    </a:cubicBezTo>
                    <a:cubicBezTo>
                      <a:pt x="298799" y="94202"/>
                      <a:pt x="301466" y="100298"/>
                      <a:pt x="308324" y="100298"/>
                    </a:cubicBezTo>
                    <a:cubicBezTo>
                      <a:pt x="343948" y="100298"/>
                      <a:pt x="361664" y="92869"/>
                      <a:pt x="377000" y="89535"/>
                    </a:cubicBezTo>
                    <a:cubicBezTo>
                      <a:pt x="378619" y="71628"/>
                      <a:pt x="383762" y="45339"/>
                      <a:pt x="388144" y="45339"/>
                    </a:cubicBezTo>
                    <a:cubicBezTo>
                      <a:pt x="393478" y="45339"/>
                      <a:pt x="393383" y="76009"/>
                      <a:pt x="394907" y="82867"/>
                    </a:cubicBezTo>
                    <a:cubicBezTo>
                      <a:pt x="396240" y="88963"/>
                      <a:pt x="397002" y="90297"/>
                      <a:pt x="432054" y="90297"/>
                    </a:cubicBezTo>
                    <a:cubicBezTo>
                      <a:pt x="443770" y="90297"/>
                      <a:pt x="444913" y="93821"/>
                      <a:pt x="457867" y="101251"/>
                    </a:cubicBezTo>
                    <a:cubicBezTo>
                      <a:pt x="474821" y="110776"/>
                      <a:pt x="476726" y="112871"/>
                      <a:pt x="476726" y="114490"/>
                    </a:cubicBezTo>
                    <a:cubicBezTo>
                      <a:pt x="476726" y="114871"/>
                      <a:pt x="476250" y="115443"/>
                      <a:pt x="475298" y="115443"/>
                    </a:cubicBezTo>
                    <a:cubicBezTo>
                      <a:pt x="472059" y="115443"/>
                      <a:pt x="460439" y="111442"/>
                      <a:pt x="444627" y="111442"/>
                    </a:cubicBezTo>
                    <a:cubicBezTo>
                      <a:pt x="434912" y="111442"/>
                      <a:pt x="426339" y="115443"/>
                      <a:pt x="411575" y="118205"/>
                    </a:cubicBezTo>
                    <a:cubicBezTo>
                      <a:pt x="410146" y="118491"/>
                      <a:pt x="409004" y="119539"/>
                      <a:pt x="408813" y="120967"/>
                    </a:cubicBezTo>
                    <a:cubicBezTo>
                      <a:pt x="406432" y="136588"/>
                      <a:pt x="404908" y="152114"/>
                      <a:pt x="404908" y="162306"/>
                    </a:cubicBezTo>
                    <a:cubicBezTo>
                      <a:pt x="404908" y="192500"/>
                      <a:pt x="408527" y="200596"/>
                      <a:pt x="417576" y="200596"/>
                    </a:cubicBezTo>
                    <a:cubicBezTo>
                      <a:pt x="434531" y="200596"/>
                      <a:pt x="448437" y="199263"/>
                      <a:pt x="460153" y="197453"/>
                    </a:cubicBezTo>
                    <a:cubicBezTo>
                      <a:pt x="462820" y="197072"/>
                      <a:pt x="465106" y="195072"/>
                      <a:pt x="465677" y="192405"/>
                    </a:cubicBezTo>
                    <a:cubicBezTo>
                      <a:pt x="469202" y="177832"/>
                      <a:pt x="473202" y="167164"/>
                      <a:pt x="477012" y="167164"/>
                    </a:cubicBezTo>
                    <a:cubicBezTo>
                      <a:pt x="486442" y="167164"/>
                      <a:pt x="486442" y="221742"/>
                      <a:pt x="489109" y="233934"/>
                    </a:cubicBezTo>
                    <a:cubicBezTo>
                      <a:pt x="491490" y="244792"/>
                      <a:pt x="492823" y="247174"/>
                      <a:pt x="555212" y="247174"/>
                    </a:cubicBezTo>
                    <a:cubicBezTo>
                      <a:pt x="576072" y="247174"/>
                      <a:pt x="577977" y="253460"/>
                      <a:pt x="601218" y="266605"/>
                    </a:cubicBezTo>
                    <a:cubicBezTo>
                      <a:pt x="631317" y="283655"/>
                      <a:pt x="634651" y="287274"/>
                      <a:pt x="634651" y="290132"/>
                    </a:cubicBezTo>
                    <a:cubicBezTo>
                      <a:pt x="634651" y="290798"/>
                      <a:pt x="633794" y="291751"/>
                      <a:pt x="632174" y="291751"/>
                    </a:cubicBezTo>
                    <a:cubicBezTo>
                      <a:pt x="626364" y="291751"/>
                      <a:pt x="605790" y="284607"/>
                      <a:pt x="577596" y="284607"/>
                    </a:cubicBezTo>
                    <a:cubicBezTo>
                      <a:pt x="554069" y="284607"/>
                      <a:pt x="533972" y="298037"/>
                      <a:pt x="484918" y="300514"/>
                    </a:cubicBezTo>
                    <a:cubicBezTo>
                      <a:pt x="484918" y="300514"/>
                      <a:pt x="484918" y="300514"/>
                      <a:pt x="484918" y="300609"/>
                    </a:cubicBezTo>
                    <a:cubicBezTo>
                      <a:pt x="467963" y="299561"/>
                      <a:pt x="467011" y="296990"/>
                      <a:pt x="465773" y="291275"/>
                    </a:cubicBezTo>
                    <a:cubicBezTo>
                      <a:pt x="463772" y="282131"/>
                      <a:pt x="463868" y="241173"/>
                      <a:pt x="456724" y="241173"/>
                    </a:cubicBezTo>
                    <a:cubicBezTo>
                      <a:pt x="453676" y="241173"/>
                      <a:pt x="450437" y="250412"/>
                      <a:pt x="447675" y="262509"/>
                    </a:cubicBezTo>
                    <a:cubicBezTo>
                      <a:pt x="445103" y="261556"/>
                      <a:pt x="442246" y="261080"/>
                      <a:pt x="437960" y="261080"/>
                    </a:cubicBezTo>
                    <a:cubicBezTo>
                      <a:pt x="402908" y="261080"/>
                      <a:pt x="402146" y="259747"/>
                      <a:pt x="400812" y="253651"/>
                    </a:cubicBezTo>
                    <a:cubicBezTo>
                      <a:pt x="399288" y="246793"/>
                      <a:pt x="399383" y="216122"/>
                      <a:pt x="394049" y="216122"/>
                    </a:cubicBezTo>
                    <a:cubicBezTo>
                      <a:pt x="388715" y="216122"/>
                      <a:pt x="382334" y="254127"/>
                      <a:pt x="382334" y="269843"/>
                    </a:cubicBezTo>
                    <a:cubicBezTo>
                      <a:pt x="382334" y="286798"/>
                      <a:pt x="384334" y="291370"/>
                      <a:pt x="389477" y="291370"/>
                    </a:cubicBezTo>
                    <a:cubicBezTo>
                      <a:pt x="418529" y="291370"/>
                      <a:pt x="431673" y="284798"/>
                      <a:pt x="443960" y="282797"/>
                    </a:cubicBezTo>
                    <a:cubicBezTo>
                      <a:pt x="442246" y="294132"/>
                      <a:pt x="441198" y="305371"/>
                      <a:pt x="441198" y="312896"/>
                    </a:cubicBezTo>
                    <a:cubicBezTo>
                      <a:pt x="441198" y="335471"/>
                      <a:pt x="443865" y="341567"/>
                      <a:pt x="450723" y="341567"/>
                    </a:cubicBezTo>
                    <a:cubicBezTo>
                      <a:pt x="466439" y="341567"/>
                      <a:pt x="478631" y="340138"/>
                      <a:pt x="488728" y="338233"/>
                    </a:cubicBezTo>
                    <a:cubicBezTo>
                      <a:pt x="489775" y="338042"/>
                      <a:pt x="490633" y="338900"/>
                      <a:pt x="490633" y="339852"/>
                    </a:cubicBezTo>
                    <a:cubicBezTo>
                      <a:pt x="489871" y="358616"/>
                      <a:pt x="485394" y="368236"/>
                      <a:pt x="479679" y="379952"/>
                    </a:cubicBezTo>
                    <a:cubicBezTo>
                      <a:pt x="475964" y="387572"/>
                      <a:pt x="472059" y="395859"/>
                      <a:pt x="469106" y="406241"/>
                    </a:cubicBezTo>
                    <a:cubicBezTo>
                      <a:pt x="465106" y="420053"/>
                      <a:pt x="463963" y="434626"/>
                      <a:pt x="466154" y="448913"/>
                    </a:cubicBezTo>
                    <a:cubicBezTo>
                      <a:pt x="466439" y="450913"/>
                      <a:pt x="466725" y="452438"/>
                      <a:pt x="467011" y="453581"/>
                    </a:cubicBezTo>
                    <a:cubicBezTo>
                      <a:pt x="468344" y="459677"/>
                      <a:pt x="469106" y="461010"/>
                      <a:pt x="504158" y="461010"/>
                    </a:cubicBezTo>
                    <a:cubicBezTo>
                      <a:pt x="515874" y="461010"/>
                      <a:pt x="517017" y="464534"/>
                      <a:pt x="529971" y="471964"/>
                    </a:cubicBezTo>
                    <a:cubicBezTo>
                      <a:pt x="546926" y="481489"/>
                      <a:pt x="548830" y="483584"/>
                      <a:pt x="548830" y="485204"/>
                    </a:cubicBezTo>
                    <a:cubicBezTo>
                      <a:pt x="548830" y="485584"/>
                      <a:pt x="548354" y="486156"/>
                      <a:pt x="547402" y="486156"/>
                    </a:cubicBezTo>
                    <a:cubicBezTo>
                      <a:pt x="544163" y="486156"/>
                      <a:pt x="532543" y="482156"/>
                      <a:pt x="516731" y="482156"/>
                    </a:cubicBezTo>
                    <a:cubicBezTo>
                      <a:pt x="502158" y="482156"/>
                      <a:pt x="489966" y="491395"/>
                      <a:pt x="455676" y="491395"/>
                    </a:cubicBezTo>
                    <a:cubicBezTo>
                      <a:pt x="450533" y="491395"/>
                      <a:pt x="448532" y="486823"/>
                      <a:pt x="448532" y="469868"/>
                    </a:cubicBezTo>
                    <a:cubicBezTo>
                      <a:pt x="448532" y="463677"/>
                      <a:pt x="449485" y="454152"/>
                      <a:pt x="451009" y="444722"/>
                    </a:cubicBezTo>
                    <a:cubicBezTo>
                      <a:pt x="451295" y="442817"/>
                      <a:pt x="449866" y="441008"/>
                      <a:pt x="447961" y="440912"/>
                    </a:cubicBezTo>
                    <a:cubicBezTo>
                      <a:pt x="427196" y="439579"/>
                      <a:pt x="426053" y="436245"/>
                      <a:pt x="424434" y="429101"/>
                    </a:cubicBezTo>
                    <a:cubicBezTo>
                      <a:pt x="421862" y="417576"/>
                      <a:pt x="421958" y="365474"/>
                      <a:pt x="412909" y="365474"/>
                    </a:cubicBezTo>
                    <a:cubicBezTo>
                      <a:pt x="408718" y="365474"/>
                      <a:pt x="404241" y="379095"/>
                      <a:pt x="400621" y="396335"/>
                    </a:cubicBezTo>
                    <a:cubicBezTo>
                      <a:pt x="397764" y="395097"/>
                      <a:pt x="394716" y="394430"/>
                      <a:pt x="389763" y="394430"/>
                    </a:cubicBezTo>
                    <a:cubicBezTo>
                      <a:pt x="354711" y="394430"/>
                      <a:pt x="353949" y="393097"/>
                      <a:pt x="352616" y="387001"/>
                    </a:cubicBezTo>
                    <a:cubicBezTo>
                      <a:pt x="351092" y="380143"/>
                      <a:pt x="351187" y="349472"/>
                      <a:pt x="345853" y="349472"/>
                    </a:cubicBezTo>
                    <a:cubicBezTo>
                      <a:pt x="340519" y="349472"/>
                      <a:pt x="334137" y="387477"/>
                      <a:pt x="334137" y="403193"/>
                    </a:cubicBezTo>
                    <a:cubicBezTo>
                      <a:pt x="334137" y="420148"/>
                      <a:pt x="336137" y="424720"/>
                      <a:pt x="341281" y="424720"/>
                    </a:cubicBezTo>
                    <a:cubicBezTo>
                      <a:pt x="371380" y="424720"/>
                      <a:pt x="384429" y="417576"/>
                      <a:pt x="397097" y="415861"/>
                    </a:cubicBezTo>
                    <a:cubicBezTo>
                      <a:pt x="394716" y="431102"/>
                      <a:pt x="393192" y="446532"/>
                      <a:pt x="393192" y="456533"/>
                    </a:cubicBezTo>
                    <a:cubicBezTo>
                      <a:pt x="393192" y="465963"/>
                      <a:pt x="393573" y="473202"/>
                      <a:pt x="394430" y="478536"/>
                    </a:cubicBezTo>
                    <a:cubicBezTo>
                      <a:pt x="395478" y="489680"/>
                      <a:pt x="399860" y="498824"/>
                      <a:pt x="405575" y="506540"/>
                    </a:cubicBezTo>
                    <a:cubicBezTo>
                      <a:pt x="411004" y="513874"/>
                      <a:pt x="419481" y="518160"/>
                      <a:pt x="428625" y="518350"/>
                    </a:cubicBezTo>
                    <a:cubicBezTo>
                      <a:pt x="435102" y="518446"/>
                      <a:pt x="442532" y="518541"/>
                      <a:pt x="451104" y="518541"/>
                    </a:cubicBezTo>
                    <a:cubicBezTo>
                      <a:pt x="471964" y="518541"/>
                      <a:pt x="473869" y="524828"/>
                      <a:pt x="497110" y="537972"/>
                    </a:cubicBezTo>
                    <a:cubicBezTo>
                      <a:pt x="511969" y="546354"/>
                      <a:pt x="520256" y="551497"/>
                      <a:pt x="524923" y="554926"/>
                    </a:cubicBezTo>
                    <a:cubicBezTo>
                      <a:pt x="525875" y="555593"/>
                      <a:pt x="527209" y="555117"/>
                      <a:pt x="527399" y="553879"/>
                    </a:cubicBezTo>
                    <a:cubicBezTo>
                      <a:pt x="529685" y="539115"/>
                      <a:pt x="533400" y="524732"/>
                      <a:pt x="536639" y="524732"/>
                    </a:cubicBezTo>
                    <a:cubicBezTo>
                      <a:pt x="541973" y="524732"/>
                      <a:pt x="541877" y="555403"/>
                      <a:pt x="543401" y="562261"/>
                    </a:cubicBezTo>
                    <a:cubicBezTo>
                      <a:pt x="544735" y="568357"/>
                      <a:pt x="545497" y="569690"/>
                      <a:pt x="580549" y="569690"/>
                    </a:cubicBezTo>
                    <a:cubicBezTo>
                      <a:pt x="592265" y="569690"/>
                      <a:pt x="593408" y="573214"/>
                      <a:pt x="606362" y="580644"/>
                    </a:cubicBezTo>
                    <a:cubicBezTo>
                      <a:pt x="623316" y="590169"/>
                      <a:pt x="625221" y="592264"/>
                      <a:pt x="625221" y="593884"/>
                    </a:cubicBezTo>
                    <a:cubicBezTo>
                      <a:pt x="625221" y="594265"/>
                      <a:pt x="624745" y="594836"/>
                      <a:pt x="623792" y="594836"/>
                    </a:cubicBezTo>
                    <a:cubicBezTo>
                      <a:pt x="620554" y="594836"/>
                      <a:pt x="608933" y="590836"/>
                      <a:pt x="593122" y="590836"/>
                    </a:cubicBezTo>
                    <a:cubicBezTo>
                      <a:pt x="578549" y="590836"/>
                      <a:pt x="566357" y="600075"/>
                      <a:pt x="532067" y="600075"/>
                    </a:cubicBezTo>
                    <a:cubicBezTo>
                      <a:pt x="526923" y="600075"/>
                      <a:pt x="524923" y="595503"/>
                      <a:pt x="524923" y="578549"/>
                    </a:cubicBezTo>
                    <a:cubicBezTo>
                      <a:pt x="524923" y="574834"/>
                      <a:pt x="525304" y="569976"/>
                      <a:pt x="525875" y="564642"/>
                    </a:cubicBezTo>
                    <a:cubicBezTo>
                      <a:pt x="525971" y="563785"/>
                      <a:pt x="525399" y="562928"/>
                      <a:pt x="524542" y="562832"/>
                    </a:cubicBezTo>
                    <a:cubicBezTo>
                      <a:pt x="516065" y="561308"/>
                      <a:pt x="497586" y="556070"/>
                      <a:pt x="473393" y="556070"/>
                    </a:cubicBezTo>
                    <a:cubicBezTo>
                      <a:pt x="461867" y="556070"/>
                      <a:pt x="451199" y="559308"/>
                      <a:pt x="437579" y="562832"/>
                    </a:cubicBezTo>
                    <a:cubicBezTo>
                      <a:pt x="428625" y="565213"/>
                      <a:pt x="419291" y="566166"/>
                      <a:pt x="409956" y="565785"/>
                    </a:cubicBezTo>
                    <a:cubicBezTo>
                      <a:pt x="381191" y="564642"/>
                      <a:pt x="379952" y="561308"/>
                      <a:pt x="378143" y="553022"/>
                    </a:cubicBezTo>
                    <a:cubicBezTo>
                      <a:pt x="375475" y="540925"/>
                      <a:pt x="375571" y="486251"/>
                      <a:pt x="366046" y="486251"/>
                    </a:cubicBezTo>
                    <a:cubicBezTo>
                      <a:pt x="356521" y="486251"/>
                      <a:pt x="345948" y="550069"/>
                      <a:pt x="345281" y="579310"/>
                    </a:cubicBezTo>
                    <a:cubicBezTo>
                      <a:pt x="345281" y="580739"/>
                      <a:pt x="344329" y="581978"/>
                      <a:pt x="342900" y="582359"/>
                    </a:cubicBezTo>
                    <a:cubicBezTo>
                      <a:pt x="337852" y="583692"/>
                      <a:pt x="325946" y="586835"/>
                      <a:pt x="319754" y="588074"/>
                    </a:cubicBezTo>
                    <a:cubicBezTo>
                      <a:pt x="298133" y="591217"/>
                      <a:pt x="280702" y="584835"/>
                      <a:pt x="264319" y="575310"/>
                    </a:cubicBezTo>
                    <a:cubicBezTo>
                      <a:pt x="261938" y="573976"/>
                      <a:pt x="259080" y="575786"/>
                      <a:pt x="259271" y="578549"/>
                    </a:cubicBezTo>
                    <a:cubicBezTo>
                      <a:pt x="260223" y="590455"/>
                      <a:pt x="260795" y="601599"/>
                      <a:pt x="261842" y="606362"/>
                    </a:cubicBezTo>
                    <a:cubicBezTo>
                      <a:pt x="264223" y="617220"/>
                      <a:pt x="265557" y="619601"/>
                      <a:pt x="327946" y="619601"/>
                    </a:cubicBezTo>
                    <a:cubicBezTo>
                      <a:pt x="348806" y="619601"/>
                      <a:pt x="350711" y="625888"/>
                      <a:pt x="373952" y="639032"/>
                    </a:cubicBezTo>
                    <a:cubicBezTo>
                      <a:pt x="404050" y="656082"/>
                      <a:pt x="407384" y="659701"/>
                      <a:pt x="407384" y="662559"/>
                    </a:cubicBezTo>
                    <a:cubicBezTo>
                      <a:pt x="407384" y="663226"/>
                      <a:pt x="406527" y="664178"/>
                      <a:pt x="404908" y="664178"/>
                    </a:cubicBezTo>
                    <a:cubicBezTo>
                      <a:pt x="399098" y="664178"/>
                      <a:pt x="378523" y="657034"/>
                      <a:pt x="350330" y="657034"/>
                    </a:cubicBezTo>
                    <a:cubicBezTo>
                      <a:pt x="324326" y="657034"/>
                      <a:pt x="302705" y="673418"/>
                      <a:pt x="241745" y="673418"/>
                    </a:cubicBezTo>
                    <a:cubicBezTo>
                      <a:pt x="233648" y="673418"/>
                      <a:pt x="229934" y="666941"/>
                      <a:pt x="229171" y="644271"/>
                    </a:cubicBezTo>
                    <a:cubicBezTo>
                      <a:pt x="229171" y="642842"/>
                      <a:pt x="228314" y="641413"/>
                      <a:pt x="227076" y="640651"/>
                    </a:cubicBezTo>
                    <a:cubicBezTo>
                      <a:pt x="219742" y="636175"/>
                      <a:pt x="214027" y="633984"/>
                      <a:pt x="201835" y="633984"/>
                    </a:cubicBezTo>
                    <a:cubicBezTo>
                      <a:pt x="139446" y="633984"/>
                      <a:pt x="138113" y="631508"/>
                      <a:pt x="135731" y="620744"/>
                    </a:cubicBezTo>
                    <a:cubicBezTo>
                      <a:pt x="134112" y="613410"/>
                      <a:pt x="133541" y="590264"/>
                      <a:pt x="131159" y="573310"/>
                    </a:cubicBezTo>
                    <a:cubicBezTo>
                      <a:pt x="141732" y="571786"/>
                      <a:pt x="150590" y="569690"/>
                      <a:pt x="158496" y="567690"/>
                    </a:cubicBezTo>
                    <a:cubicBezTo>
                      <a:pt x="171069" y="564547"/>
                      <a:pt x="184309" y="567500"/>
                      <a:pt x="194215" y="575882"/>
                    </a:cubicBezTo>
                    <a:cubicBezTo>
                      <a:pt x="204406" y="584454"/>
                      <a:pt x="217265" y="595503"/>
                      <a:pt x="226504" y="603885"/>
                    </a:cubicBezTo>
                    <a:cubicBezTo>
                      <a:pt x="228410" y="605600"/>
                      <a:pt x="231458" y="604457"/>
                      <a:pt x="231839" y="601885"/>
                    </a:cubicBezTo>
                    <a:cubicBezTo>
                      <a:pt x="234029" y="585502"/>
                      <a:pt x="237363" y="567976"/>
                      <a:pt x="240983" y="555688"/>
                    </a:cubicBezTo>
                    <a:cubicBezTo>
                      <a:pt x="241459" y="554260"/>
                      <a:pt x="240792" y="552736"/>
                      <a:pt x="239554" y="551974"/>
                    </a:cubicBezTo>
                    <a:cubicBezTo>
                      <a:pt x="235077" y="549307"/>
                      <a:pt x="229457" y="545973"/>
                      <a:pt x="222218" y="541877"/>
                    </a:cubicBezTo>
                    <a:cubicBezTo>
                      <a:pt x="199073" y="528828"/>
                      <a:pt x="197072" y="522446"/>
                      <a:pt x="176213" y="522446"/>
                    </a:cubicBezTo>
                    <a:cubicBezTo>
                      <a:pt x="113824" y="522446"/>
                      <a:pt x="112490" y="519970"/>
                      <a:pt x="110109" y="509207"/>
                    </a:cubicBezTo>
                    <a:cubicBezTo>
                      <a:pt x="107442" y="497110"/>
                      <a:pt x="107537" y="442436"/>
                      <a:pt x="98012" y="442436"/>
                    </a:cubicBezTo>
                    <a:cubicBezTo>
                      <a:pt x="88487" y="442436"/>
                      <a:pt x="77248" y="509969"/>
                      <a:pt x="77248" y="537972"/>
                    </a:cubicBezTo>
                    <a:cubicBezTo>
                      <a:pt x="77248" y="568166"/>
                      <a:pt x="80867" y="576263"/>
                      <a:pt x="89916" y="576263"/>
                    </a:cubicBezTo>
                    <a:cubicBezTo>
                      <a:pt x="98489" y="576263"/>
                      <a:pt x="106108" y="575882"/>
                      <a:pt x="113252" y="575405"/>
                    </a:cubicBezTo>
                    <a:cubicBezTo>
                      <a:pt x="108871" y="592360"/>
                      <a:pt x="105061" y="616077"/>
                      <a:pt x="103537" y="634365"/>
                    </a:cubicBezTo>
                    <a:cubicBezTo>
                      <a:pt x="95250" y="629031"/>
                      <a:pt x="91059" y="626364"/>
                      <a:pt x="79058" y="626364"/>
                    </a:cubicBezTo>
                    <a:cubicBezTo>
                      <a:pt x="29146" y="626364"/>
                      <a:pt x="28099" y="624364"/>
                      <a:pt x="26194" y="615696"/>
                    </a:cubicBezTo>
                    <a:cubicBezTo>
                      <a:pt x="24098" y="605980"/>
                      <a:pt x="24098" y="562261"/>
                      <a:pt x="16573" y="562261"/>
                    </a:cubicBezTo>
                    <a:cubicBezTo>
                      <a:pt x="9049" y="562261"/>
                      <a:pt x="0" y="616363"/>
                      <a:pt x="0" y="638651"/>
                    </a:cubicBezTo>
                    <a:cubicBezTo>
                      <a:pt x="0" y="662750"/>
                      <a:pt x="2858" y="669226"/>
                      <a:pt x="10192" y="669226"/>
                    </a:cubicBezTo>
                    <a:cubicBezTo>
                      <a:pt x="15716" y="669226"/>
                      <a:pt x="20860" y="669036"/>
                      <a:pt x="25622" y="668750"/>
                    </a:cubicBezTo>
                    <a:cubicBezTo>
                      <a:pt x="28480" y="668560"/>
                      <a:pt x="31147" y="670274"/>
                      <a:pt x="32195" y="672941"/>
                    </a:cubicBezTo>
                    <a:cubicBezTo>
                      <a:pt x="94964" y="832295"/>
                      <a:pt x="239935" y="954119"/>
                      <a:pt x="399193" y="991553"/>
                    </a:cubicBezTo>
                    <a:cubicBezTo>
                      <a:pt x="400717" y="991934"/>
                      <a:pt x="401765" y="993267"/>
                      <a:pt x="401765" y="994886"/>
                    </a:cubicBezTo>
                    <a:lnTo>
                      <a:pt x="392716" y="1320832"/>
                    </a:lnTo>
                    <a:cubicBezTo>
                      <a:pt x="392430" y="1330262"/>
                      <a:pt x="400050" y="1337977"/>
                      <a:pt x="409385" y="1337977"/>
                    </a:cubicBezTo>
                    <a:lnTo>
                      <a:pt x="592360" y="1337977"/>
                    </a:lnTo>
                    <a:cubicBezTo>
                      <a:pt x="601790" y="1337977"/>
                      <a:pt x="609314" y="1330166"/>
                      <a:pt x="609029" y="1320832"/>
                    </a:cubicBezTo>
                    <a:lnTo>
                      <a:pt x="600170" y="1000030"/>
                    </a:lnTo>
                    <a:cubicBezTo>
                      <a:pt x="600170" y="998315"/>
                      <a:pt x="601409" y="996887"/>
                      <a:pt x="603028" y="996696"/>
                    </a:cubicBezTo>
                    <a:close/>
                    <a:moveTo>
                      <a:pt x="609409" y="169640"/>
                    </a:moveTo>
                    <a:cubicBezTo>
                      <a:pt x="594836" y="169640"/>
                      <a:pt x="582644" y="178879"/>
                      <a:pt x="548354" y="178879"/>
                    </a:cubicBezTo>
                    <a:cubicBezTo>
                      <a:pt x="543211" y="178879"/>
                      <a:pt x="541211" y="174308"/>
                      <a:pt x="541211" y="157353"/>
                    </a:cubicBezTo>
                    <a:cubicBezTo>
                      <a:pt x="541211" y="141637"/>
                      <a:pt x="547592" y="103632"/>
                      <a:pt x="552926" y="103632"/>
                    </a:cubicBezTo>
                    <a:cubicBezTo>
                      <a:pt x="558260" y="103632"/>
                      <a:pt x="558165" y="134302"/>
                      <a:pt x="559689" y="141161"/>
                    </a:cubicBezTo>
                    <a:cubicBezTo>
                      <a:pt x="561022" y="147256"/>
                      <a:pt x="561784" y="148590"/>
                      <a:pt x="596837" y="148590"/>
                    </a:cubicBezTo>
                    <a:cubicBezTo>
                      <a:pt x="608552" y="148590"/>
                      <a:pt x="609695" y="152114"/>
                      <a:pt x="622649" y="159544"/>
                    </a:cubicBezTo>
                    <a:cubicBezTo>
                      <a:pt x="639604" y="169069"/>
                      <a:pt x="641509" y="171164"/>
                      <a:pt x="641509" y="172784"/>
                    </a:cubicBezTo>
                    <a:cubicBezTo>
                      <a:pt x="641509" y="173165"/>
                      <a:pt x="641033" y="173736"/>
                      <a:pt x="640080" y="173736"/>
                    </a:cubicBezTo>
                    <a:cubicBezTo>
                      <a:pt x="636842" y="173736"/>
                      <a:pt x="625221" y="169736"/>
                      <a:pt x="609409" y="169736"/>
                    </a:cubicBezTo>
                    <a:close/>
                    <a:moveTo>
                      <a:pt x="567690" y="432435"/>
                    </a:moveTo>
                    <a:cubicBezTo>
                      <a:pt x="560832" y="432435"/>
                      <a:pt x="558165" y="426339"/>
                      <a:pt x="558165" y="403765"/>
                    </a:cubicBezTo>
                    <a:cubicBezTo>
                      <a:pt x="558165" y="382810"/>
                      <a:pt x="566642" y="332137"/>
                      <a:pt x="573786" y="332137"/>
                    </a:cubicBezTo>
                    <a:cubicBezTo>
                      <a:pt x="580930" y="332137"/>
                      <a:pt x="580834" y="373094"/>
                      <a:pt x="582835" y="382238"/>
                    </a:cubicBezTo>
                    <a:cubicBezTo>
                      <a:pt x="584645" y="390334"/>
                      <a:pt x="585597" y="392240"/>
                      <a:pt x="632460" y="392240"/>
                    </a:cubicBezTo>
                    <a:cubicBezTo>
                      <a:pt x="648081" y="392240"/>
                      <a:pt x="649510" y="397002"/>
                      <a:pt x="666941" y="406813"/>
                    </a:cubicBezTo>
                    <a:cubicBezTo>
                      <a:pt x="689515" y="419576"/>
                      <a:pt x="692087" y="422338"/>
                      <a:pt x="692087" y="424434"/>
                    </a:cubicBezTo>
                    <a:cubicBezTo>
                      <a:pt x="692087" y="425006"/>
                      <a:pt x="691420" y="425672"/>
                      <a:pt x="690182" y="425672"/>
                    </a:cubicBezTo>
                    <a:cubicBezTo>
                      <a:pt x="685800" y="425672"/>
                      <a:pt x="670370" y="420338"/>
                      <a:pt x="649224" y="420338"/>
                    </a:cubicBezTo>
                    <a:cubicBezTo>
                      <a:pt x="629793" y="420338"/>
                      <a:pt x="613505" y="432625"/>
                      <a:pt x="567785" y="432625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F4457700-BCBB-6FCC-20AD-F16A46DF032C}"/>
                  </a:ext>
                </a:extLst>
              </p:cNvPr>
              <p:cNvSpPr/>
              <p:nvPr/>
            </p:nvSpPr>
            <p:spPr>
              <a:xfrm>
                <a:off x="3579813" y="-1320023"/>
                <a:ext cx="178403" cy="133826"/>
              </a:xfrm>
              <a:custGeom>
                <a:avLst/>
                <a:gdLst>
                  <a:gd name="connsiteX0" fmla="*/ 12763 w 178403"/>
                  <a:gd name="connsiteY0" fmla="*/ 133826 h 133826"/>
                  <a:gd name="connsiteX1" fmla="*/ 121348 w 178403"/>
                  <a:gd name="connsiteY1" fmla="*/ 117443 h 133826"/>
                  <a:gd name="connsiteX2" fmla="*/ 175927 w 178403"/>
                  <a:gd name="connsiteY2" fmla="*/ 124587 h 133826"/>
                  <a:gd name="connsiteX3" fmla="*/ 178403 w 178403"/>
                  <a:gd name="connsiteY3" fmla="*/ 122968 h 133826"/>
                  <a:gd name="connsiteX4" fmla="*/ 144971 w 178403"/>
                  <a:gd name="connsiteY4" fmla="*/ 99441 h 133826"/>
                  <a:gd name="connsiteX5" fmla="*/ 98965 w 178403"/>
                  <a:gd name="connsiteY5" fmla="*/ 80010 h 133826"/>
                  <a:gd name="connsiteX6" fmla="*/ 32861 w 178403"/>
                  <a:gd name="connsiteY6" fmla="*/ 66770 h 133826"/>
                  <a:gd name="connsiteX7" fmla="*/ 20765 w 178403"/>
                  <a:gd name="connsiteY7" fmla="*/ 0 h 133826"/>
                  <a:gd name="connsiteX8" fmla="*/ 0 w 178403"/>
                  <a:gd name="connsiteY8" fmla="*/ 95536 h 133826"/>
                  <a:gd name="connsiteX9" fmla="*/ 12668 w 178403"/>
                  <a:gd name="connsiteY9" fmla="*/ 133826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2763" y="133826"/>
                    </a:moveTo>
                    <a:cubicBezTo>
                      <a:pt x="73723" y="133826"/>
                      <a:pt x="95345" y="117443"/>
                      <a:pt x="121348" y="117443"/>
                    </a:cubicBezTo>
                    <a:cubicBezTo>
                      <a:pt x="149542" y="117443"/>
                      <a:pt x="170117" y="124587"/>
                      <a:pt x="175927" y="124587"/>
                    </a:cubicBezTo>
                    <a:cubicBezTo>
                      <a:pt x="177546" y="124587"/>
                      <a:pt x="178403" y="123634"/>
                      <a:pt x="178403" y="122968"/>
                    </a:cubicBez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0FA4A88F-E6A9-2B9D-12BC-D04328DC35E5}"/>
                  </a:ext>
                </a:extLst>
              </p:cNvPr>
              <p:cNvSpPr/>
              <p:nvPr/>
            </p:nvSpPr>
            <p:spPr>
              <a:xfrm>
                <a:off x="3759169" y="-1394318"/>
                <a:ext cx="142589" cy="107060"/>
              </a:xfrm>
              <a:custGeom>
                <a:avLst/>
                <a:gdLst>
                  <a:gd name="connsiteX0" fmla="*/ 10001 w 142589"/>
                  <a:gd name="connsiteY0" fmla="*/ 107061 h 107060"/>
                  <a:gd name="connsiteX1" fmla="*/ 96869 w 142589"/>
                  <a:gd name="connsiteY1" fmla="*/ 94012 h 107060"/>
                  <a:gd name="connsiteX2" fmla="*/ 140589 w 142589"/>
                  <a:gd name="connsiteY2" fmla="*/ 99727 h 107060"/>
                  <a:gd name="connsiteX3" fmla="*/ 142589 w 142589"/>
                  <a:gd name="connsiteY3" fmla="*/ 98393 h 107060"/>
                  <a:gd name="connsiteX4" fmla="*/ 115824 w 142589"/>
                  <a:gd name="connsiteY4" fmla="*/ 79629 h 107060"/>
                  <a:gd name="connsiteX5" fmla="*/ 79058 w 142589"/>
                  <a:gd name="connsiteY5" fmla="*/ 64103 h 107060"/>
                  <a:gd name="connsiteX6" fmla="*/ 26194 w 142589"/>
                  <a:gd name="connsiteY6" fmla="*/ 53435 h 107060"/>
                  <a:gd name="connsiteX7" fmla="*/ 16574 w 142589"/>
                  <a:gd name="connsiteY7" fmla="*/ 0 h 107060"/>
                  <a:gd name="connsiteX8" fmla="*/ 0 w 142589"/>
                  <a:gd name="connsiteY8" fmla="*/ 76390 h 107060"/>
                  <a:gd name="connsiteX9" fmla="*/ 10192 w 142589"/>
                  <a:gd name="connsiteY9" fmla="*/ 106966 h 1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7060">
                    <a:moveTo>
                      <a:pt x="10001" y="107061"/>
                    </a:moveTo>
                    <a:cubicBezTo>
                      <a:pt x="58769" y="107061"/>
                      <a:pt x="76010" y="94012"/>
                      <a:pt x="96869" y="94012"/>
                    </a:cubicBezTo>
                    <a:cubicBezTo>
                      <a:pt x="119444" y="94012"/>
                      <a:pt x="135922" y="99727"/>
                      <a:pt x="140589" y="99727"/>
                    </a:cubicBezTo>
                    <a:cubicBezTo>
                      <a:pt x="141923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8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0"/>
                    </a:cubicBezTo>
                    <a:cubicBezTo>
                      <a:pt x="0" y="100489"/>
                      <a:pt x="2858" y="106966"/>
                      <a:pt x="10192" y="106966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82C05BF4-27A1-CB90-2750-903E3054651E}"/>
                  </a:ext>
                </a:extLst>
              </p:cNvPr>
              <p:cNvSpPr/>
              <p:nvPr/>
            </p:nvSpPr>
            <p:spPr>
              <a:xfrm>
                <a:off x="3847275" y="-1008555"/>
                <a:ext cx="124777" cy="93630"/>
              </a:xfrm>
              <a:custGeom>
                <a:avLst/>
                <a:gdLst>
                  <a:gd name="connsiteX0" fmla="*/ 69342 w 124777"/>
                  <a:gd name="connsiteY0" fmla="*/ 56007 h 93630"/>
                  <a:gd name="connsiteX1" fmla="*/ 23051 w 124777"/>
                  <a:gd name="connsiteY1" fmla="*/ 46673 h 93630"/>
                  <a:gd name="connsiteX2" fmla="*/ 14573 w 124777"/>
                  <a:gd name="connsiteY2" fmla="*/ 0 h 93630"/>
                  <a:gd name="connsiteX3" fmla="*/ 0 w 124777"/>
                  <a:gd name="connsiteY3" fmla="*/ 66865 h 93630"/>
                  <a:gd name="connsiteX4" fmla="*/ 8858 w 124777"/>
                  <a:gd name="connsiteY4" fmla="*/ 93631 h 93630"/>
                  <a:gd name="connsiteX5" fmla="*/ 84868 w 124777"/>
                  <a:gd name="connsiteY5" fmla="*/ 82201 h 93630"/>
                  <a:gd name="connsiteX6" fmla="*/ 123063 w 124777"/>
                  <a:gd name="connsiteY6" fmla="*/ 87249 h 93630"/>
                  <a:gd name="connsiteX7" fmla="*/ 124778 w 124777"/>
                  <a:gd name="connsiteY7" fmla="*/ 86106 h 93630"/>
                  <a:gd name="connsiteX8" fmla="*/ 101346 w 124777"/>
                  <a:gd name="connsiteY8" fmla="*/ 69628 h 93630"/>
                  <a:gd name="connsiteX9" fmla="*/ 69152 w 124777"/>
                  <a:gd name="connsiteY9" fmla="*/ 56007 h 9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777" h="93630">
                    <a:moveTo>
                      <a:pt x="69342" y="56007"/>
                    </a:moveTo>
                    <a:cubicBezTo>
                      <a:pt x="25718" y="56007"/>
                      <a:pt x="24765" y="54292"/>
                      <a:pt x="23051" y="46673"/>
                    </a:cubicBezTo>
                    <a:cubicBezTo>
                      <a:pt x="21146" y="38195"/>
                      <a:pt x="21241" y="0"/>
                      <a:pt x="14573" y="0"/>
                    </a:cubicBezTo>
                    <a:cubicBezTo>
                      <a:pt x="7906" y="0"/>
                      <a:pt x="0" y="47339"/>
                      <a:pt x="0" y="66865"/>
                    </a:cubicBezTo>
                    <a:cubicBezTo>
                      <a:pt x="0" y="88011"/>
                      <a:pt x="2477" y="93631"/>
                      <a:pt x="8858" y="93631"/>
                    </a:cubicBezTo>
                    <a:cubicBezTo>
                      <a:pt x="51530" y="93631"/>
                      <a:pt x="66675" y="82201"/>
                      <a:pt x="84868" y="82201"/>
                    </a:cubicBezTo>
                    <a:cubicBezTo>
                      <a:pt x="104585" y="82201"/>
                      <a:pt x="119063" y="87249"/>
                      <a:pt x="123063" y="87249"/>
                    </a:cubicBezTo>
                    <a:cubicBezTo>
                      <a:pt x="124206" y="87249"/>
                      <a:pt x="124778" y="86582"/>
                      <a:pt x="124778" y="86106"/>
                    </a:cubicBezTo>
                    <a:cubicBezTo>
                      <a:pt x="124778" y="84106"/>
                      <a:pt x="122396" y="81534"/>
                      <a:pt x="101346" y="69628"/>
                    </a:cubicBezTo>
                    <a:cubicBezTo>
                      <a:pt x="85154" y="60484"/>
                      <a:pt x="83725" y="56007"/>
                      <a:pt x="69152" y="56007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64BAC914-7BF8-B1AB-7A82-7D0B29B35CD3}"/>
                  </a:ext>
                </a:extLst>
              </p:cNvPr>
              <p:cNvSpPr/>
              <p:nvPr/>
            </p:nvSpPr>
            <p:spPr>
              <a:xfrm>
                <a:off x="3815557" y="-1202199"/>
                <a:ext cx="178403" cy="133826"/>
              </a:xfrm>
              <a:custGeom>
                <a:avLst/>
                <a:gdLst>
                  <a:gd name="connsiteX0" fmla="*/ 178403 w 178403"/>
                  <a:gd name="connsiteY0" fmla="*/ 122968 h 133826"/>
                  <a:gd name="connsiteX1" fmla="*/ 144971 w 178403"/>
                  <a:gd name="connsiteY1" fmla="*/ 99441 h 133826"/>
                  <a:gd name="connsiteX2" fmla="*/ 98965 w 178403"/>
                  <a:gd name="connsiteY2" fmla="*/ 80010 h 133826"/>
                  <a:gd name="connsiteX3" fmla="*/ 32861 w 178403"/>
                  <a:gd name="connsiteY3" fmla="*/ 66770 h 133826"/>
                  <a:gd name="connsiteX4" fmla="*/ 20765 w 178403"/>
                  <a:gd name="connsiteY4" fmla="*/ 0 h 133826"/>
                  <a:gd name="connsiteX5" fmla="*/ 0 w 178403"/>
                  <a:gd name="connsiteY5" fmla="*/ 95536 h 133826"/>
                  <a:gd name="connsiteX6" fmla="*/ 12668 w 178403"/>
                  <a:gd name="connsiteY6" fmla="*/ 133826 h 133826"/>
                  <a:gd name="connsiteX7" fmla="*/ 121253 w 178403"/>
                  <a:gd name="connsiteY7" fmla="*/ 117443 h 133826"/>
                  <a:gd name="connsiteX8" fmla="*/ 175831 w 178403"/>
                  <a:gd name="connsiteY8" fmla="*/ 124587 h 133826"/>
                  <a:gd name="connsiteX9" fmla="*/ 178308 w 178403"/>
                  <a:gd name="connsiteY9" fmla="*/ 122968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78403" y="122968"/>
                    </a:move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ubicBezTo>
                      <a:pt x="73628" y="133826"/>
                      <a:pt x="95250" y="117443"/>
                      <a:pt x="121253" y="117443"/>
                    </a:cubicBezTo>
                    <a:cubicBezTo>
                      <a:pt x="149447" y="117443"/>
                      <a:pt x="170021" y="124587"/>
                      <a:pt x="175831" y="124587"/>
                    </a:cubicBezTo>
                    <a:cubicBezTo>
                      <a:pt x="177451" y="124587"/>
                      <a:pt x="178308" y="123635"/>
                      <a:pt x="178308" y="122968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6FFE152E-88FE-D963-7633-D123BB821559}"/>
                  </a:ext>
                </a:extLst>
              </p:cNvPr>
              <p:cNvSpPr/>
              <p:nvPr/>
            </p:nvSpPr>
            <p:spPr>
              <a:xfrm>
                <a:off x="3676778" y="-1112378"/>
                <a:ext cx="133826" cy="100298"/>
              </a:xfrm>
              <a:custGeom>
                <a:avLst/>
                <a:gdLst>
                  <a:gd name="connsiteX0" fmla="*/ 74295 w 133826"/>
                  <a:gd name="connsiteY0" fmla="*/ 60103 h 100298"/>
                  <a:gd name="connsiteX1" fmla="*/ 24670 w 133826"/>
                  <a:gd name="connsiteY1" fmla="*/ 50102 h 100298"/>
                  <a:gd name="connsiteX2" fmla="*/ 15621 w 133826"/>
                  <a:gd name="connsiteY2" fmla="*/ 0 h 100298"/>
                  <a:gd name="connsiteX3" fmla="*/ 0 w 133826"/>
                  <a:gd name="connsiteY3" fmla="*/ 71628 h 100298"/>
                  <a:gd name="connsiteX4" fmla="*/ 9525 w 133826"/>
                  <a:gd name="connsiteY4" fmla="*/ 100298 h 100298"/>
                  <a:gd name="connsiteX5" fmla="*/ 90964 w 133826"/>
                  <a:gd name="connsiteY5" fmla="*/ 88011 h 100298"/>
                  <a:gd name="connsiteX6" fmla="*/ 131921 w 133826"/>
                  <a:gd name="connsiteY6" fmla="*/ 93345 h 100298"/>
                  <a:gd name="connsiteX7" fmla="*/ 133826 w 133826"/>
                  <a:gd name="connsiteY7" fmla="*/ 92107 h 100298"/>
                  <a:gd name="connsiteX8" fmla="*/ 108680 w 133826"/>
                  <a:gd name="connsiteY8" fmla="*/ 74486 h 100298"/>
                  <a:gd name="connsiteX9" fmla="*/ 74200 w 133826"/>
                  <a:gd name="connsiteY9" fmla="*/ 59912 h 1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6" h="100298">
                    <a:moveTo>
                      <a:pt x="74295" y="60103"/>
                    </a:moveTo>
                    <a:cubicBezTo>
                      <a:pt x="27527" y="60103"/>
                      <a:pt x="26479" y="58293"/>
                      <a:pt x="24670" y="50102"/>
                    </a:cubicBezTo>
                    <a:cubicBezTo>
                      <a:pt x="22669" y="40958"/>
                      <a:pt x="22765" y="0"/>
                      <a:pt x="15621" y="0"/>
                    </a:cubicBezTo>
                    <a:cubicBezTo>
                      <a:pt x="8477" y="0"/>
                      <a:pt x="0" y="50673"/>
                      <a:pt x="0" y="71628"/>
                    </a:cubicBezTo>
                    <a:cubicBezTo>
                      <a:pt x="0" y="94202"/>
                      <a:pt x="2667" y="100298"/>
                      <a:pt x="9525" y="100298"/>
                    </a:cubicBezTo>
                    <a:cubicBezTo>
                      <a:pt x="55245" y="100298"/>
                      <a:pt x="71438" y="88011"/>
                      <a:pt x="90964" y="88011"/>
                    </a:cubicBezTo>
                    <a:cubicBezTo>
                      <a:pt x="112109" y="88011"/>
                      <a:pt x="127540" y="93345"/>
                      <a:pt x="131921" y="93345"/>
                    </a:cubicBezTo>
                    <a:cubicBezTo>
                      <a:pt x="133159" y="93345"/>
                      <a:pt x="133826" y="92678"/>
                      <a:pt x="133826" y="92107"/>
                    </a:cubicBezTo>
                    <a:cubicBezTo>
                      <a:pt x="133826" y="90011"/>
                      <a:pt x="131254" y="87249"/>
                      <a:pt x="108680" y="74486"/>
                    </a:cubicBezTo>
                    <a:cubicBezTo>
                      <a:pt x="91345" y="64675"/>
                      <a:pt x="89821" y="59912"/>
                      <a:pt x="74200" y="59912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DAAFD1E3-386E-12C8-7BB2-86D67859536C}"/>
                  </a:ext>
                </a:extLst>
              </p:cNvPr>
              <p:cNvSpPr/>
              <p:nvPr/>
            </p:nvSpPr>
            <p:spPr>
              <a:xfrm>
                <a:off x="3533331" y="-987886"/>
                <a:ext cx="142779" cy="106965"/>
              </a:xfrm>
              <a:custGeom>
                <a:avLst/>
                <a:gdLst>
                  <a:gd name="connsiteX0" fmla="*/ 142589 w 142779"/>
                  <a:gd name="connsiteY0" fmla="*/ 98393 h 106965"/>
                  <a:gd name="connsiteX1" fmla="*/ 115824 w 142779"/>
                  <a:gd name="connsiteY1" fmla="*/ 79629 h 106965"/>
                  <a:gd name="connsiteX2" fmla="*/ 79057 w 142779"/>
                  <a:gd name="connsiteY2" fmla="*/ 64103 h 106965"/>
                  <a:gd name="connsiteX3" fmla="*/ 26194 w 142779"/>
                  <a:gd name="connsiteY3" fmla="*/ 53435 h 106965"/>
                  <a:gd name="connsiteX4" fmla="*/ 16573 w 142779"/>
                  <a:gd name="connsiteY4" fmla="*/ 0 h 106965"/>
                  <a:gd name="connsiteX5" fmla="*/ 0 w 142779"/>
                  <a:gd name="connsiteY5" fmla="*/ 76391 h 106965"/>
                  <a:gd name="connsiteX6" fmla="*/ 10192 w 142779"/>
                  <a:gd name="connsiteY6" fmla="*/ 106966 h 106965"/>
                  <a:gd name="connsiteX7" fmla="*/ 97060 w 142779"/>
                  <a:gd name="connsiteY7" fmla="*/ 93917 h 106965"/>
                  <a:gd name="connsiteX8" fmla="*/ 140780 w 142779"/>
                  <a:gd name="connsiteY8" fmla="*/ 99631 h 106965"/>
                  <a:gd name="connsiteX9" fmla="*/ 142780 w 142779"/>
                  <a:gd name="connsiteY9" fmla="*/ 98298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779" h="106965">
                    <a:moveTo>
                      <a:pt x="142589" y="98393"/>
                    </a:move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6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3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1"/>
                      <a:pt x="140780" y="99631"/>
                    </a:cubicBezTo>
                    <a:cubicBezTo>
                      <a:pt x="142113" y="99631"/>
                      <a:pt x="142780" y="98870"/>
                      <a:pt x="142780" y="98298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955C2B4D-5EA8-1ED9-1D1F-B0A65563D9F3}"/>
                  </a:ext>
                </a:extLst>
              </p:cNvPr>
              <p:cNvSpPr/>
              <p:nvPr/>
            </p:nvSpPr>
            <p:spPr>
              <a:xfrm>
                <a:off x="3900139" y="-1253062"/>
                <a:ext cx="89154" cy="66865"/>
              </a:xfrm>
              <a:custGeom>
                <a:avLst/>
                <a:gdLst>
                  <a:gd name="connsiteX0" fmla="*/ 6287 w 89154"/>
                  <a:gd name="connsiteY0" fmla="*/ 66865 h 66865"/>
                  <a:gd name="connsiteX1" fmla="*/ 60579 w 89154"/>
                  <a:gd name="connsiteY1" fmla="*/ 58674 h 66865"/>
                  <a:gd name="connsiteX2" fmla="*/ 87916 w 89154"/>
                  <a:gd name="connsiteY2" fmla="*/ 62294 h 66865"/>
                  <a:gd name="connsiteX3" fmla="*/ 89154 w 89154"/>
                  <a:gd name="connsiteY3" fmla="*/ 61436 h 66865"/>
                  <a:gd name="connsiteX4" fmla="*/ 72390 w 89154"/>
                  <a:gd name="connsiteY4" fmla="*/ 49721 h 66865"/>
                  <a:gd name="connsiteX5" fmla="*/ 49435 w 89154"/>
                  <a:gd name="connsiteY5" fmla="*/ 40005 h 66865"/>
                  <a:gd name="connsiteX6" fmla="*/ 16383 w 89154"/>
                  <a:gd name="connsiteY6" fmla="*/ 33338 h 66865"/>
                  <a:gd name="connsiteX7" fmla="*/ 10382 w 89154"/>
                  <a:gd name="connsiteY7" fmla="*/ 0 h 66865"/>
                  <a:gd name="connsiteX8" fmla="*/ 0 w 89154"/>
                  <a:gd name="connsiteY8" fmla="*/ 47720 h 66865"/>
                  <a:gd name="connsiteX9" fmla="*/ 6382 w 89154"/>
                  <a:gd name="connsiteY9" fmla="*/ 66865 h 6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54" h="66865">
                    <a:moveTo>
                      <a:pt x="6287" y="66865"/>
                    </a:moveTo>
                    <a:cubicBezTo>
                      <a:pt x="36767" y="66865"/>
                      <a:pt x="47530" y="58674"/>
                      <a:pt x="60579" y="58674"/>
                    </a:cubicBezTo>
                    <a:cubicBezTo>
                      <a:pt x="74676" y="58674"/>
                      <a:pt x="84963" y="62294"/>
                      <a:pt x="87916" y="62294"/>
                    </a:cubicBezTo>
                    <a:cubicBezTo>
                      <a:pt x="88773" y="62294"/>
                      <a:pt x="89154" y="61817"/>
                      <a:pt x="89154" y="61436"/>
                    </a:cubicBezTo>
                    <a:cubicBezTo>
                      <a:pt x="89154" y="60007"/>
                      <a:pt x="87440" y="58198"/>
                      <a:pt x="72390" y="49721"/>
                    </a:cubicBezTo>
                    <a:cubicBezTo>
                      <a:pt x="60769" y="43148"/>
                      <a:pt x="59817" y="40005"/>
                      <a:pt x="49435" y="40005"/>
                    </a:cubicBezTo>
                    <a:cubicBezTo>
                      <a:pt x="18288" y="40005"/>
                      <a:pt x="17526" y="38767"/>
                      <a:pt x="16383" y="33338"/>
                    </a:cubicBezTo>
                    <a:cubicBezTo>
                      <a:pt x="15050" y="27242"/>
                      <a:pt x="15050" y="0"/>
                      <a:pt x="10382" y="0"/>
                    </a:cubicBezTo>
                    <a:cubicBezTo>
                      <a:pt x="5715" y="0"/>
                      <a:pt x="0" y="33814"/>
                      <a:pt x="0" y="47720"/>
                    </a:cubicBezTo>
                    <a:cubicBezTo>
                      <a:pt x="0" y="62770"/>
                      <a:pt x="1810" y="66865"/>
                      <a:pt x="6382" y="66865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E3061C72-2088-48A2-6E65-841E76DC1A5D}"/>
                  </a:ext>
                </a:extLst>
              </p:cNvPr>
              <p:cNvSpPr/>
              <p:nvPr/>
            </p:nvSpPr>
            <p:spPr>
              <a:xfrm>
                <a:off x="3471704" y="-1163527"/>
                <a:ext cx="142589" cy="106965"/>
              </a:xfrm>
              <a:custGeom>
                <a:avLst/>
                <a:gdLst>
                  <a:gd name="connsiteX0" fmla="*/ 140589 w 142589"/>
                  <a:gd name="connsiteY0" fmla="*/ 99727 h 106965"/>
                  <a:gd name="connsiteX1" fmla="*/ 142589 w 142589"/>
                  <a:gd name="connsiteY1" fmla="*/ 98393 h 106965"/>
                  <a:gd name="connsiteX2" fmla="*/ 115824 w 142589"/>
                  <a:gd name="connsiteY2" fmla="*/ 79629 h 106965"/>
                  <a:gd name="connsiteX3" fmla="*/ 79057 w 142589"/>
                  <a:gd name="connsiteY3" fmla="*/ 64103 h 106965"/>
                  <a:gd name="connsiteX4" fmla="*/ 26194 w 142589"/>
                  <a:gd name="connsiteY4" fmla="*/ 53435 h 106965"/>
                  <a:gd name="connsiteX5" fmla="*/ 16574 w 142589"/>
                  <a:gd name="connsiteY5" fmla="*/ 0 h 106965"/>
                  <a:gd name="connsiteX6" fmla="*/ 0 w 142589"/>
                  <a:gd name="connsiteY6" fmla="*/ 76391 h 106965"/>
                  <a:gd name="connsiteX7" fmla="*/ 10192 w 142589"/>
                  <a:gd name="connsiteY7" fmla="*/ 106966 h 106965"/>
                  <a:gd name="connsiteX8" fmla="*/ 97060 w 142589"/>
                  <a:gd name="connsiteY8" fmla="*/ 93917 h 106965"/>
                  <a:gd name="connsiteX9" fmla="*/ 140780 w 142589"/>
                  <a:gd name="connsiteY9" fmla="*/ 99632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6965">
                    <a:moveTo>
                      <a:pt x="140589" y="99727"/>
                    </a:moveTo>
                    <a:cubicBezTo>
                      <a:pt x="141922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5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2"/>
                      <a:pt x="140780" y="99632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  <p:grpSp>
          <p:nvGrpSpPr>
            <p:cNvPr id="24" name="Graphic 10">
              <a:extLst>
                <a:ext uri="{FF2B5EF4-FFF2-40B4-BE49-F238E27FC236}">
                  <a16:creationId xmlns:a16="http://schemas.microsoft.com/office/drawing/2014/main" id="{E10A7522-263A-A89C-9AC0-4B6EB8A28D8A}"/>
                </a:ext>
              </a:extLst>
            </p:cNvPr>
            <p:cNvGrpSpPr/>
            <p:nvPr/>
          </p:nvGrpSpPr>
          <p:grpSpPr>
            <a:xfrm>
              <a:off x="5158296" y="-1050847"/>
              <a:ext cx="2700908" cy="1006602"/>
              <a:chOff x="5158296" y="-1050847"/>
              <a:chExt cx="2700908" cy="1006602"/>
            </a:xfrm>
            <a:solidFill>
              <a:srgbClr val="033572"/>
            </a:solidFill>
          </p:grpSpPr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D0C3F8BB-14A3-C7D9-90BC-1D576F2A5224}"/>
                  </a:ext>
                </a:extLst>
              </p:cNvPr>
              <p:cNvSpPr/>
              <p:nvPr/>
            </p:nvSpPr>
            <p:spPr>
              <a:xfrm>
                <a:off x="5158296" y="-1038655"/>
                <a:ext cx="736568" cy="982027"/>
              </a:xfrm>
              <a:custGeom>
                <a:avLst/>
                <a:gdLst>
                  <a:gd name="connsiteX0" fmla="*/ 719995 w 736568"/>
                  <a:gd name="connsiteY0" fmla="*/ 752951 h 982027"/>
                  <a:gd name="connsiteX1" fmla="*/ 270129 w 736568"/>
                  <a:gd name="connsiteY1" fmla="*/ 752951 h 982027"/>
                  <a:gd name="connsiteX2" fmla="*/ 261938 w 736568"/>
                  <a:gd name="connsiteY2" fmla="*/ 744760 h 982027"/>
                  <a:gd name="connsiteX3" fmla="*/ 261938 w 736568"/>
                  <a:gd name="connsiteY3" fmla="*/ 16383 h 982027"/>
                  <a:gd name="connsiteX4" fmla="*/ 245555 w 736568"/>
                  <a:gd name="connsiteY4" fmla="*/ 0 h 982027"/>
                  <a:gd name="connsiteX5" fmla="*/ 16383 w 736568"/>
                  <a:gd name="connsiteY5" fmla="*/ 0 h 982027"/>
                  <a:gd name="connsiteX6" fmla="*/ 0 w 736568"/>
                  <a:gd name="connsiteY6" fmla="*/ 16383 h 982027"/>
                  <a:gd name="connsiteX7" fmla="*/ 0 w 736568"/>
                  <a:gd name="connsiteY7" fmla="*/ 965454 h 982027"/>
                  <a:gd name="connsiteX8" fmla="*/ 16574 w 736568"/>
                  <a:gd name="connsiteY8" fmla="*/ 982028 h 982027"/>
                  <a:gd name="connsiteX9" fmla="*/ 719995 w 736568"/>
                  <a:gd name="connsiteY9" fmla="*/ 982028 h 982027"/>
                  <a:gd name="connsiteX10" fmla="*/ 736568 w 736568"/>
                  <a:gd name="connsiteY10" fmla="*/ 965454 h 982027"/>
                  <a:gd name="connsiteX11" fmla="*/ 736568 w 736568"/>
                  <a:gd name="connsiteY11" fmla="*/ 769430 h 982027"/>
                  <a:gd name="connsiteX12" fmla="*/ 719995 w 736568"/>
                  <a:gd name="connsiteY12" fmla="*/ 752856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6568" h="982027">
                    <a:moveTo>
                      <a:pt x="719995" y="752951"/>
                    </a:moveTo>
                    <a:lnTo>
                      <a:pt x="270129" y="752951"/>
                    </a:lnTo>
                    <a:cubicBezTo>
                      <a:pt x="265652" y="752951"/>
                      <a:pt x="261938" y="749237"/>
                      <a:pt x="261938" y="744760"/>
                    </a:cubicBezTo>
                    <a:lnTo>
                      <a:pt x="261938" y="16383"/>
                    </a:lnTo>
                    <a:cubicBezTo>
                      <a:pt x="261938" y="7334"/>
                      <a:pt x="254603" y="0"/>
                      <a:pt x="245555" y="0"/>
                    </a:cubicBez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454"/>
                    </a:lnTo>
                    <a:cubicBezTo>
                      <a:pt x="0" y="974598"/>
                      <a:pt x="7429" y="982028"/>
                      <a:pt x="16574" y="982028"/>
                    </a:cubicBezTo>
                    <a:lnTo>
                      <a:pt x="719995" y="982028"/>
                    </a:lnTo>
                    <a:cubicBezTo>
                      <a:pt x="729139" y="982028"/>
                      <a:pt x="736568" y="974598"/>
                      <a:pt x="736568" y="965454"/>
                    </a:cubicBezTo>
                    <a:lnTo>
                      <a:pt x="736568" y="769430"/>
                    </a:lnTo>
                    <a:cubicBezTo>
                      <a:pt x="736568" y="760286"/>
                      <a:pt x="729139" y="752856"/>
                      <a:pt x="719995" y="752856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1603A58-D5DD-113A-1BCF-9D955625ACB1}"/>
                  </a:ext>
                </a:extLst>
              </p:cNvPr>
              <p:cNvSpPr/>
              <p:nvPr/>
            </p:nvSpPr>
            <p:spPr>
              <a:xfrm>
                <a:off x="7122542" y="-1038559"/>
                <a:ext cx="736663" cy="982027"/>
              </a:xfrm>
              <a:custGeom>
                <a:avLst/>
                <a:gdLst>
                  <a:gd name="connsiteX0" fmla="*/ 721233 w 736663"/>
                  <a:gd name="connsiteY0" fmla="*/ 0 h 982027"/>
                  <a:gd name="connsiteX1" fmla="*/ 16383 w 736663"/>
                  <a:gd name="connsiteY1" fmla="*/ 0 h 982027"/>
                  <a:gd name="connsiteX2" fmla="*/ 0 w 736663"/>
                  <a:gd name="connsiteY2" fmla="*/ 16383 h 982027"/>
                  <a:gd name="connsiteX3" fmla="*/ 0 w 736663"/>
                  <a:gd name="connsiteY3" fmla="*/ 965645 h 982027"/>
                  <a:gd name="connsiteX4" fmla="*/ 16383 w 736663"/>
                  <a:gd name="connsiteY4" fmla="*/ 982028 h 982027"/>
                  <a:gd name="connsiteX5" fmla="*/ 245554 w 736663"/>
                  <a:gd name="connsiteY5" fmla="*/ 982028 h 982027"/>
                  <a:gd name="connsiteX6" fmla="*/ 261938 w 736663"/>
                  <a:gd name="connsiteY6" fmla="*/ 965645 h 982027"/>
                  <a:gd name="connsiteX7" fmla="*/ 261938 w 736663"/>
                  <a:gd name="connsiteY7" fmla="*/ 613791 h 982027"/>
                  <a:gd name="connsiteX8" fmla="*/ 270129 w 736663"/>
                  <a:gd name="connsiteY8" fmla="*/ 605599 h 982027"/>
                  <a:gd name="connsiteX9" fmla="*/ 558546 w 736663"/>
                  <a:gd name="connsiteY9" fmla="*/ 605599 h 982027"/>
                  <a:gd name="connsiteX10" fmla="*/ 572929 w 736663"/>
                  <a:gd name="connsiteY10" fmla="*/ 591217 h 982027"/>
                  <a:gd name="connsiteX11" fmla="*/ 572929 w 736663"/>
                  <a:gd name="connsiteY11" fmla="*/ 423577 h 982027"/>
                  <a:gd name="connsiteX12" fmla="*/ 558546 w 736663"/>
                  <a:gd name="connsiteY12" fmla="*/ 409194 h 982027"/>
                  <a:gd name="connsiteX13" fmla="*/ 270129 w 736663"/>
                  <a:gd name="connsiteY13" fmla="*/ 409194 h 982027"/>
                  <a:gd name="connsiteX14" fmla="*/ 261938 w 736663"/>
                  <a:gd name="connsiteY14" fmla="*/ 401003 h 982027"/>
                  <a:gd name="connsiteX15" fmla="*/ 261938 w 736663"/>
                  <a:gd name="connsiteY15" fmla="*/ 237363 h 982027"/>
                  <a:gd name="connsiteX16" fmla="*/ 270129 w 736663"/>
                  <a:gd name="connsiteY16" fmla="*/ 229172 h 982027"/>
                  <a:gd name="connsiteX17" fmla="*/ 721328 w 736663"/>
                  <a:gd name="connsiteY17" fmla="*/ 229172 h 982027"/>
                  <a:gd name="connsiteX18" fmla="*/ 736663 w 736663"/>
                  <a:gd name="connsiteY18" fmla="*/ 213836 h 982027"/>
                  <a:gd name="connsiteX19" fmla="*/ 736663 w 736663"/>
                  <a:gd name="connsiteY19" fmla="*/ 15335 h 982027"/>
                  <a:gd name="connsiteX20" fmla="*/ 721328 w 736663"/>
                  <a:gd name="connsiteY20" fmla="*/ 0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6663" h="982027">
                    <a:moveTo>
                      <a:pt x="721233" y="0"/>
                    </a:move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645"/>
                    </a:lnTo>
                    <a:cubicBezTo>
                      <a:pt x="0" y="974693"/>
                      <a:pt x="7334" y="982028"/>
                      <a:pt x="16383" y="982028"/>
                    </a:cubicBezTo>
                    <a:lnTo>
                      <a:pt x="245554" y="982028"/>
                    </a:lnTo>
                    <a:cubicBezTo>
                      <a:pt x="254603" y="982028"/>
                      <a:pt x="261938" y="974693"/>
                      <a:pt x="261938" y="965645"/>
                    </a:cubicBezTo>
                    <a:lnTo>
                      <a:pt x="261938" y="613791"/>
                    </a:lnTo>
                    <a:cubicBezTo>
                      <a:pt x="261938" y="609314"/>
                      <a:pt x="265652" y="605599"/>
                      <a:pt x="270129" y="605599"/>
                    </a:cubicBezTo>
                    <a:lnTo>
                      <a:pt x="558546" y="605599"/>
                    </a:lnTo>
                    <a:cubicBezTo>
                      <a:pt x="566452" y="605599"/>
                      <a:pt x="572929" y="599123"/>
                      <a:pt x="572929" y="591217"/>
                    </a:cubicBezTo>
                    <a:lnTo>
                      <a:pt x="572929" y="423577"/>
                    </a:lnTo>
                    <a:cubicBezTo>
                      <a:pt x="572929" y="415671"/>
                      <a:pt x="566452" y="409194"/>
                      <a:pt x="558546" y="409194"/>
                    </a:cubicBezTo>
                    <a:lnTo>
                      <a:pt x="270129" y="409194"/>
                    </a:lnTo>
                    <a:cubicBezTo>
                      <a:pt x="265652" y="409194"/>
                      <a:pt x="261938" y="405479"/>
                      <a:pt x="261938" y="401003"/>
                    </a:cubicBezTo>
                    <a:lnTo>
                      <a:pt x="261938" y="237363"/>
                    </a:lnTo>
                    <a:cubicBezTo>
                      <a:pt x="261938" y="232886"/>
                      <a:pt x="265652" y="229172"/>
                      <a:pt x="270129" y="229172"/>
                    </a:cubicBezTo>
                    <a:lnTo>
                      <a:pt x="721328" y="229172"/>
                    </a:lnTo>
                    <a:cubicBezTo>
                      <a:pt x="729805" y="229172"/>
                      <a:pt x="736663" y="222314"/>
                      <a:pt x="736663" y="213836"/>
                    </a:cubicBezTo>
                    <a:lnTo>
                      <a:pt x="736663" y="15335"/>
                    </a:lnTo>
                    <a:cubicBezTo>
                      <a:pt x="736663" y="6858"/>
                      <a:pt x="729805" y="0"/>
                      <a:pt x="721328" y="0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0A4026C2-1E00-F22A-C407-0592870DEB3E}"/>
                  </a:ext>
                </a:extLst>
              </p:cNvPr>
              <p:cNvSpPr/>
              <p:nvPr/>
            </p:nvSpPr>
            <p:spPr>
              <a:xfrm>
                <a:off x="5966397" y="-1050847"/>
                <a:ext cx="1006601" cy="1006602"/>
              </a:xfrm>
              <a:custGeom>
                <a:avLst/>
                <a:gdLst>
                  <a:gd name="connsiteX0" fmla="*/ 503301 w 1006601"/>
                  <a:gd name="connsiteY0" fmla="*/ 761048 h 1006602"/>
                  <a:gd name="connsiteX1" fmla="*/ 245554 w 1006601"/>
                  <a:gd name="connsiteY1" fmla="*/ 503301 h 1006602"/>
                  <a:gd name="connsiteX2" fmla="*/ 503301 w 1006601"/>
                  <a:gd name="connsiteY2" fmla="*/ 245554 h 1006602"/>
                  <a:gd name="connsiteX3" fmla="*/ 761047 w 1006601"/>
                  <a:gd name="connsiteY3" fmla="*/ 503301 h 1006602"/>
                  <a:gd name="connsiteX4" fmla="*/ 503301 w 1006601"/>
                  <a:gd name="connsiteY4" fmla="*/ 761048 h 1006602"/>
                  <a:gd name="connsiteX5" fmla="*/ 503301 w 1006601"/>
                  <a:gd name="connsiteY5" fmla="*/ 0 h 1006602"/>
                  <a:gd name="connsiteX6" fmla="*/ 0 w 1006601"/>
                  <a:gd name="connsiteY6" fmla="*/ 503301 h 1006602"/>
                  <a:gd name="connsiteX7" fmla="*/ 503301 w 1006601"/>
                  <a:gd name="connsiteY7" fmla="*/ 1006602 h 1006602"/>
                  <a:gd name="connsiteX8" fmla="*/ 1006602 w 1006601"/>
                  <a:gd name="connsiteY8" fmla="*/ 503301 h 1006602"/>
                  <a:gd name="connsiteX9" fmla="*/ 503301 w 1006601"/>
                  <a:gd name="connsiteY9" fmla="*/ 0 h 100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6601" h="1006602">
                    <a:moveTo>
                      <a:pt x="503301" y="761048"/>
                    </a:moveTo>
                    <a:cubicBezTo>
                      <a:pt x="360902" y="761048"/>
                      <a:pt x="245554" y="645605"/>
                      <a:pt x="245554" y="503301"/>
                    </a:cubicBezTo>
                    <a:cubicBezTo>
                      <a:pt x="245554" y="360998"/>
                      <a:pt x="360997" y="245554"/>
                      <a:pt x="503301" y="245554"/>
                    </a:cubicBezTo>
                    <a:cubicBezTo>
                      <a:pt x="645605" y="245554"/>
                      <a:pt x="761047" y="360998"/>
                      <a:pt x="761047" y="503301"/>
                    </a:cubicBezTo>
                    <a:cubicBezTo>
                      <a:pt x="761047" y="645605"/>
                      <a:pt x="645605" y="761048"/>
                      <a:pt x="503301" y="761048"/>
                    </a:cubicBezTo>
                    <a:moveTo>
                      <a:pt x="503301" y="0"/>
                    </a:moveTo>
                    <a:cubicBezTo>
                      <a:pt x="225362" y="0"/>
                      <a:pt x="0" y="225362"/>
                      <a:pt x="0" y="503301"/>
                    </a:cubicBezTo>
                    <a:cubicBezTo>
                      <a:pt x="0" y="781241"/>
                      <a:pt x="225362" y="1006602"/>
                      <a:pt x="503301" y="1006602"/>
                    </a:cubicBezTo>
                    <a:cubicBezTo>
                      <a:pt x="781240" y="1006602"/>
                      <a:pt x="1006602" y="781241"/>
                      <a:pt x="1006602" y="503301"/>
                    </a:cubicBezTo>
                    <a:cubicBezTo>
                      <a:pt x="1006602" y="225362"/>
                      <a:pt x="781240" y="0"/>
                      <a:pt x="503301" y="0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81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9B7BE-D0D9-545A-B40A-4816AA47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529473"/>
            <a:ext cx="97200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30050-A7AC-5004-0A8F-A4395A312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5075" y="2411390"/>
            <a:ext cx="9720000" cy="32272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6F73-167C-35D4-4703-DD8DB0A15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46309" y="6449609"/>
            <a:ext cx="1790909" cy="1786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Libre Franklin Light" pitchFamily="2" charset="0"/>
              </a:defRPr>
            </a:lvl1pPr>
          </a:lstStyle>
          <a:p>
            <a:fld id="{E9EADA17-F027-4A3D-B4DD-AA2136F62AA4}" type="datetime1">
              <a:rPr lang="da-DK" smtClean="0"/>
              <a:t>02-06-2026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0F09-A5A7-2012-2D60-5D9AD3683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075" y="6449609"/>
            <a:ext cx="4114800" cy="1786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Libre Franklin Light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0AC4-1F84-3479-7EAE-0AEC9B873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0083" y="6449609"/>
            <a:ext cx="484141" cy="1786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Libre Franklin Light" pitchFamily="2" charset="0"/>
              </a:defRPr>
            </a:lvl1pPr>
          </a:lstStyle>
          <a:p>
            <a:fld id="{9D62515B-5329-493E-A81F-7EF474A29069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369DCD-91EC-409B-CB17-8E9E1A9D488E}"/>
              </a:ext>
            </a:extLst>
          </p:cNvPr>
          <p:cNvGrpSpPr/>
          <p:nvPr userDrawn="1"/>
        </p:nvGrpSpPr>
        <p:grpSpPr>
          <a:xfrm>
            <a:off x="1239619" y="5795577"/>
            <a:ext cx="1109429" cy="341381"/>
            <a:chOff x="3471704" y="-1394318"/>
            <a:chExt cx="4387500" cy="1350073"/>
          </a:xfrm>
        </p:grpSpPr>
        <p:grpSp>
          <p:nvGrpSpPr>
            <p:cNvPr id="13" name="Graphic 10">
              <a:extLst>
                <a:ext uri="{FF2B5EF4-FFF2-40B4-BE49-F238E27FC236}">
                  <a16:creationId xmlns:a16="http://schemas.microsoft.com/office/drawing/2014/main" id="{5622DF17-7443-6DDE-EF2F-E5C6380504A9}"/>
                </a:ext>
              </a:extLst>
            </p:cNvPr>
            <p:cNvGrpSpPr/>
            <p:nvPr/>
          </p:nvGrpSpPr>
          <p:grpSpPr>
            <a:xfrm>
              <a:off x="3471704" y="-1394318"/>
              <a:ext cx="1337595" cy="1337976"/>
              <a:chOff x="3471704" y="-1394318"/>
              <a:chExt cx="1337595" cy="1337976"/>
            </a:xfrm>
            <a:solidFill>
              <a:srgbClr val="033572"/>
            </a:solidFill>
          </p:grpSpPr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59284418-4E46-A168-5714-4C7EAE6B0838}"/>
                  </a:ext>
                </a:extLst>
              </p:cNvPr>
              <p:cNvSpPr/>
              <p:nvPr/>
            </p:nvSpPr>
            <p:spPr>
              <a:xfrm>
                <a:off x="3639535" y="-1394318"/>
                <a:ext cx="1169765" cy="1337976"/>
              </a:xfrm>
              <a:custGeom>
                <a:avLst/>
                <a:gdLst>
                  <a:gd name="connsiteX0" fmla="*/ 603123 w 1169765"/>
                  <a:gd name="connsiteY0" fmla="*/ 996410 h 1337976"/>
                  <a:gd name="connsiteX1" fmla="*/ 1169765 w 1169765"/>
                  <a:gd name="connsiteY1" fmla="*/ 454438 h 1337976"/>
                  <a:gd name="connsiteX2" fmla="*/ 500920 w 1169765"/>
                  <a:gd name="connsiteY2" fmla="*/ 0 h 1337976"/>
                  <a:gd name="connsiteX3" fmla="*/ 500920 w 1169765"/>
                  <a:gd name="connsiteY3" fmla="*/ 0 h 1337976"/>
                  <a:gd name="connsiteX4" fmla="*/ 334899 w 1169765"/>
                  <a:gd name="connsiteY4" fmla="*/ 34861 h 1337976"/>
                  <a:gd name="connsiteX5" fmla="*/ 320993 w 1169765"/>
                  <a:gd name="connsiteY5" fmla="*/ 23146 h 1337976"/>
                  <a:gd name="connsiteX6" fmla="*/ 314420 w 1169765"/>
                  <a:gd name="connsiteY6" fmla="*/ 0 h 1337976"/>
                  <a:gd name="connsiteX7" fmla="*/ 298799 w 1169765"/>
                  <a:gd name="connsiteY7" fmla="*/ 71628 h 1337976"/>
                  <a:gd name="connsiteX8" fmla="*/ 308324 w 1169765"/>
                  <a:gd name="connsiteY8" fmla="*/ 100298 h 1337976"/>
                  <a:gd name="connsiteX9" fmla="*/ 377000 w 1169765"/>
                  <a:gd name="connsiteY9" fmla="*/ 89535 h 1337976"/>
                  <a:gd name="connsiteX10" fmla="*/ 388144 w 1169765"/>
                  <a:gd name="connsiteY10" fmla="*/ 45339 h 1337976"/>
                  <a:gd name="connsiteX11" fmla="*/ 394907 w 1169765"/>
                  <a:gd name="connsiteY11" fmla="*/ 82867 h 1337976"/>
                  <a:gd name="connsiteX12" fmla="*/ 432054 w 1169765"/>
                  <a:gd name="connsiteY12" fmla="*/ 90297 h 1337976"/>
                  <a:gd name="connsiteX13" fmla="*/ 457867 w 1169765"/>
                  <a:gd name="connsiteY13" fmla="*/ 101251 h 1337976"/>
                  <a:gd name="connsiteX14" fmla="*/ 476726 w 1169765"/>
                  <a:gd name="connsiteY14" fmla="*/ 114490 h 1337976"/>
                  <a:gd name="connsiteX15" fmla="*/ 475298 w 1169765"/>
                  <a:gd name="connsiteY15" fmla="*/ 115443 h 1337976"/>
                  <a:gd name="connsiteX16" fmla="*/ 444627 w 1169765"/>
                  <a:gd name="connsiteY16" fmla="*/ 111442 h 1337976"/>
                  <a:gd name="connsiteX17" fmla="*/ 411575 w 1169765"/>
                  <a:gd name="connsiteY17" fmla="*/ 118205 h 1337976"/>
                  <a:gd name="connsiteX18" fmla="*/ 408813 w 1169765"/>
                  <a:gd name="connsiteY18" fmla="*/ 120967 h 1337976"/>
                  <a:gd name="connsiteX19" fmla="*/ 404908 w 1169765"/>
                  <a:gd name="connsiteY19" fmla="*/ 162306 h 1337976"/>
                  <a:gd name="connsiteX20" fmla="*/ 417576 w 1169765"/>
                  <a:gd name="connsiteY20" fmla="*/ 200596 h 1337976"/>
                  <a:gd name="connsiteX21" fmla="*/ 460153 w 1169765"/>
                  <a:gd name="connsiteY21" fmla="*/ 197453 h 1337976"/>
                  <a:gd name="connsiteX22" fmla="*/ 465677 w 1169765"/>
                  <a:gd name="connsiteY22" fmla="*/ 192405 h 1337976"/>
                  <a:gd name="connsiteX23" fmla="*/ 477012 w 1169765"/>
                  <a:gd name="connsiteY23" fmla="*/ 167164 h 1337976"/>
                  <a:gd name="connsiteX24" fmla="*/ 489109 w 1169765"/>
                  <a:gd name="connsiteY24" fmla="*/ 233934 h 1337976"/>
                  <a:gd name="connsiteX25" fmla="*/ 555212 w 1169765"/>
                  <a:gd name="connsiteY25" fmla="*/ 247174 h 1337976"/>
                  <a:gd name="connsiteX26" fmla="*/ 601218 w 1169765"/>
                  <a:gd name="connsiteY26" fmla="*/ 266605 h 1337976"/>
                  <a:gd name="connsiteX27" fmla="*/ 634651 w 1169765"/>
                  <a:gd name="connsiteY27" fmla="*/ 290132 h 1337976"/>
                  <a:gd name="connsiteX28" fmla="*/ 632174 w 1169765"/>
                  <a:gd name="connsiteY28" fmla="*/ 291751 h 1337976"/>
                  <a:gd name="connsiteX29" fmla="*/ 577596 w 1169765"/>
                  <a:gd name="connsiteY29" fmla="*/ 284607 h 1337976"/>
                  <a:gd name="connsiteX30" fmla="*/ 484918 w 1169765"/>
                  <a:gd name="connsiteY30" fmla="*/ 300514 h 1337976"/>
                  <a:gd name="connsiteX31" fmla="*/ 484918 w 1169765"/>
                  <a:gd name="connsiteY31" fmla="*/ 300609 h 1337976"/>
                  <a:gd name="connsiteX32" fmla="*/ 465773 w 1169765"/>
                  <a:gd name="connsiteY32" fmla="*/ 291275 h 1337976"/>
                  <a:gd name="connsiteX33" fmla="*/ 456724 w 1169765"/>
                  <a:gd name="connsiteY33" fmla="*/ 241173 h 1337976"/>
                  <a:gd name="connsiteX34" fmla="*/ 447675 w 1169765"/>
                  <a:gd name="connsiteY34" fmla="*/ 262509 h 1337976"/>
                  <a:gd name="connsiteX35" fmla="*/ 437960 w 1169765"/>
                  <a:gd name="connsiteY35" fmla="*/ 261080 h 1337976"/>
                  <a:gd name="connsiteX36" fmla="*/ 400812 w 1169765"/>
                  <a:gd name="connsiteY36" fmla="*/ 253651 h 1337976"/>
                  <a:gd name="connsiteX37" fmla="*/ 394049 w 1169765"/>
                  <a:gd name="connsiteY37" fmla="*/ 216122 h 1337976"/>
                  <a:gd name="connsiteX38" fmla="*/ 382334 w 1169765"/>
                  <a:gd name="connsiteY38" fmla="*/ 269843 h 1337976"/>
                  <a:gd name="connsiteX39" fmla="*/ 389477 w 1169765"/>
                  <a:gd name="connsiteY39" fmla="*/ 291370 h 1337976"/>
                  <a:gd name="connsiteX40" fmla="*/ 443960 w 1169765"/>
                  <a:gd name="connsiteY40" fmla="*/ 282797 h 1337976"/>
                  <a:gd name="connsiteX41" fmla="*/ 441198 w 1169765"/>
                  <a:gd name="connsiteY41" fmla="*/ 312896 h 1337976"/>
                  <a:gd name="connsiteX42" fmla="*/ 450723 w 1169765"/>
                  <a:gd name="connsiteY42" fmla="*/ 341567 h 1337976"/>
                  <a:gd name="connsiteX43" fmla="*/ 488728 w 1169765"/>
                  <a:gd name="connsiteY43" fmla="*/ 338233 h 1337976"/>
                  <a:gd name="connsiteX44" fmla="*/ 490633 w 1169765"/>
                  <a:gd name="connsiteY44" fmla="*/ 339852 h 1337976"/>
                  <a:gd name="connsiteX45" fmla="*/ 479679 w 1169765"/>
                  <a:gd name="connsiteY45" fmla="*/ 379952 h 1337976"/>
                  <a:gd name="connsiteX46" fmla="*/ 469106 w 1169765"/>
                  <a:gd name="connsiteY46" fmla="*/ 406241 h 1337976"/>
                  <a:gd name="connsiteX47" fmla="*/ 466154 w 1169765"/>
                  <a:gd name="connsiteY47" fmla="*/ 448913 h 1337976"/>
                  <a:gd name="connsiteX48" fmla="*/ 467011 w 1169765"/>
                  <a:gd name="connsiteY48" fmla="*/ 453581 h 1337976"/>
                  <a:gd name="connsiteX49" fmla="*/ 504158 w 1169765"/>
                  <a:gd name="connsiteY49" fmla="*/ 461010 h 1337976"/>
                  <a:gd name="connsiteX50" fmla="*/ 529971 w 1169765"/>
                  <a:gd name="connsiteY50" fmla="*/ 471964 h 1337976"/>
                  <a:gd name="connsiteX51" fmla="*/ 548830 w 1169765"/>
                  <a:gd name="connsiteY51" fmla="*/ 485204 h 1337976"/>
                  <a:gd name="connsiteX52" fmla="*/ 547402 w 1169765"/>
                  <a:gd name="connsiteY52" fmla="*/ 486156 h 1337976"/>
                  <a:gd name="connsiteX53" fmla="*/ 516731 w 1169765"/>
                  <a:gd name="connsiteY53" fmla="*/ 482156 h 1337976"/>
                  <a:gd name="connsiteX54" fmla="*/ 455676 w 1169765"/>
                  <a:gd name="connsiteY54" fmla="*/ 491395 h 1337976"/>
                  <a:gd name="connsiteX55" fmla="*/ 448532 w 1169765"/>
                  <a:gd name="connsiteY55" fmla="*/ 469868 h 1337976"/>
                  <a:gd name="connsiteX56" fmla="*/ 451009 w 1169765"/>
                  <a:gd name="connsiteY56" fmla="*/ 444722 h 1337976"/>
                  <a:gd name="connsiteX57" fmla="*/ 447961 w 1169765"/>
                  <a:gd name="connsiteY57" fmla="*/ 440912 h 1337976"/>
                  <a:gd name="connsiteX58" fmla="*/ 424434 w 1169765"/>
                  <a:gd name="connsiteY58" fmla="*/ 429101 h 1337976"/>
                  <a:gd name="connsiteX59" fmla="*/ 412909 w 1169765"/>
                  <a:gd name="connsiteY59" fmla="*/ 365474 h 1337976"/>
                  <a:gd name="connsiteX60" fmla="*/ 400621 w 1169765"/>
                  <a:gd name="connsiteY60" fmla="*/ 396335 h 1337976"/>
                  <a:gd name="connsiteX61" fmla="*/ 389763 w 1169765"/>
                  <a:gd name="connsiteY61" fmla="*/ 394430 h 1337976"/>
                  <a:gd name="connsiteX62" fmla="*/ 352616 w 1169765"/>
                  <a:gd name="connsiteY62" fmla="*/ 387001 h 1337976"/>
                  <a:gd name="connsiteX63" fmla="*/ 345853 w 1169765"/>
                  <a:gd name="connsiteY63" fmla="*/ 349472 h 1337976"/>
                  <a:gd name="connsiteX64" fmla="*/ 334137 w 1169765"/>
                  <a:gd name="connsiteY64" fmla="*/ 403193 h 1337976"/>
                  <a:gd name="connsiteX65" fmla="*/ 341281 w 1169765"/>
                  <a:gd name="connsiteY65" fmla="*/ 424720 h 1337976"/>
                  <a:gd name="connsiteX66" fmla="*/ 397097 w 1169765"/>
                  <a:gd name="connsiteY66" fmla="*/ 415861 h 1337976"/>
                  <a:gd name="connsiteX67" fmla="*/ 393192 w 1169765"/>
                  <a:gd name="connsiteY67" fmla="*/ 456533 h 1337976"/>
                  <a:gd name="connsiteX68" fmla="*/ 394430 w 1169765"/>
                  <a:gd name="connsiteY68" fmla="*/ 478536 h 1337976"/>
                  <a:gd name="connsiteX69" fmla="*/ 405575 w 1169765"/>
                  <a:gd name="connsiteY69" fmla="*/ 506540 h 1337976"/>
                  <a:gd name="connsiteX70" fmla="*/ 428625 w 1169765"/>
                  <a:gd name="connsiteY70" fmla="*/ 518350 h 1337976"/>
                  <a:gd name="connsiteX71" fmla="*/ 451104 w 1169765"/>
                  <a:gd name="connsiteY71" fmla="*/ 518541 h 1337976"/>
                  <a:gd name="connsiteX72" fmla="*/ 497110 w 1169765"/>
                  <a:gd name="connsiteY72" fmla="*/ 537972 h 1337976"/>
                  <a:gd name="connsiteX73" fmla="*/ 524923 w 1169765"/>
                  <a:gd name="connsiteY73" fmla="*/ 554926 h 1337976"/>
                  <a:gd name="connsiteX74" fmla="*/ 527399 w 1169765"/>
                  <a:gd name="connsiteY74" fmla="*/ 553879 h 1337976"/>
                  <a:gd name="connsiteX75" fmla="*/ 536639 w 1169765"/>
                  <a:gd name="connsiteY75" fmla="*/ 524732 h 1337976"/>
                  <a:gd name="connsiteX76" fmla="*/ 543401 w 1169765"/>
                  <a:gd name="connsiteY76" fmla="*/ 562261 h 1337976"/>
                  <a:gd name="connsiteX77" fmla="*/ 580549 w 1169765"/>
                  <a:gd name="connsiteY77" fmla="*/ 569690 h 1337976"/>
                  <a:gd name="connsiteX78" fmla="*/ 606362 w 1169765"/>
                  <a:gd name="connsiteY78" fmla="*/ 580644 h 1337976"/>
                  <a:gd name="connsiteX79" fmla="*/ 625221 w 1169765"/>
                  <a:gd name="connsiteY79" fmla="*/ 593884 h 1337976"/>
                  <a:gd name="connsiteX80" fmla="*/ 623792 w 1169765"/>
                  <a:gd name="connsiteY80" fmla="*/ 594836 h 1337976"/>
                  <a:gd name="connsiteX81" fmla="*/ 593122 w 1169765"/>
                  <a:gd name="connsiteY81" fmla="*/ 590836 h 1337976"/>
                  <a:gd name="connsiteX82" fmla="*/ 532067 w 1169765"/>
                  <a:gd name="connsiteY82" fmla="*/ 600075 h 1337976"/>
                  <a:gd name="connsiteX83" fmla="*/ 524923 w 1169765"/>
                  <a:gd name="connsiteY83" fmla="*/ 578549 h 1337976"/>
                  <a:gd name="connsiteX84" fmla="*/ 525875 w 1169765"/>
                  <a:gd name="connsiteY84" fmla="*/ 564642 h 1337976"/>
                  <a:gd name="connsiteX85" fmla="*/ 524542 w 1169765"/>
                  <a:gd name="connsiteY85" fmla="*/ 562832 h 1337976"/>
                  <a:gd name="connsiteX86" fmla="*/ 473393 w 1169765"/>
                  <a:gd name="connsiteY86" fmla="*/ 556070 h 1337976"/>
                  <a:gd name="connsiteX87" fmla="*/ 437579 w 1169765"/>
                  <a:gd name="connsiteY87" fmla="*/ 562832 h 1337976"/>
                  <a:gd name="connsiteX88" fmla="*/ 409956 w 1169765"/>
                  <a:gd name="connsiteY88" fmla="*/ 565785 h 1337976"/>
                  <a:gd name="connsiteX89" fmla="*/ 378143 w 1169765"/>
                  <a:gd name="connsiteY89" fmla="*/ 553022 h 1337976"/>
                  <a:gd name="connsiteX90" fmla="*/ 366046 w 1169765"/>
                  <a:gd name="connsiteY90" fmla="*/ 486251 h 1337976"/>
                  <a:gd name="connsiteX91" fmla="*/ 345281 w 1169765"/>
                  <a:gd name="connsiteY91" fmla="*/ 579310 h 1337976"/>
                  <a:gd name="connsiteX92" fmla="*/ 342900 w 1169765"/>
                  <a:gd name="connsiteY92" fmla="*/ 582359 h 1337976"/>
                  <a:gd name="connsiteX93" fmla="*/ 319754 w 1169765"/>
                  <a:gd name="connsiteY93" fmla="*/ 588074 h 1337976"/>
                  <a:gd name="connsiteX94" fmla="*/ 264319 w 1169765"/>
                  <a:gd name="connsiteY94" fmla="*/ 575310 h 1337976"/>
                  <a:gd name="connsiteX95" fmla="*/ 259271 w 1169765"/>
                  <a:gd name="connsiteY95" fmla="*/ 578549 h 1337976"/>
                  <a:gd name="connsiteX96" fmla="*/ 261842 w 1169765"/>
                  <a:gd name="connsiteY96" fmla="*/ 606362 h 1337976"/>
                  <a:gd name="connsiteX97" fmla="*/ 327946 w 1169765"/>
                  <a:gd name="connsiteY97" fmla="*/ 619601 h 1337976"/>
                  <a:gd name="connsiteX98" fmla="*/ 373952 w 1169765"/>
                  <a:gd name="connsiteY98" fmla="*/ 639032 h 1337976"/>
                  <a:gd name="connsiteX99" fmla="*/ 407384 w 1169765"/>
                  <a:gd name="connsiteY99" fmla="*/ 662559 h 1337976"/>
                  <a:gd name="connsiteX100" fmla="*/ 404908 w 1169765"/>
                  <a:gd name="connsiteY100" fmla="*/ 664178 h 1337976"/>
                  <a:gd name="connsiteX101" fmla="*/ 350330 w 1169765"/>
                  <a:gd name="connsiteY101" fmla="*/ 657034 h 1337976"/>
                  <a:gd name="connsiteX102" fmla="*/ 241745 w 1169765"/>
                  <a:gd name="connsiteY102" fmla="*/ 673418 h 1337976"/>
                  <a:gd name="connsiteX103" fmla="*/ 229171 w 1169765"/>
                  <a:gd name="connsiteY103" fmla="*/ 644271 h 1337976"/>
                  <a:gd name="connsiteX104" fmla="*/ 227076 w 1169765"/>
                  <a:gd name="connsiteY104" fmla="*/ 640651 h 1337976"/>
                  <a:gd name="connsiteX105" fmla="*/ 201835 w 1169765"/>
                  <a:gd name="connsiteY105" fmla="*/ 633984 h 1337976"/>
                  <a:gd name="connsiteX106" fmla="*/ 135731 w 1169765"/>
                  <a:gd name="connsiteY106" fmla="*/ 620744 h 1337976"/>
                  <a:gd name="connsiteX107" fmla="*/ 131159 w 1169765"/>
                  <a:gd name="connsiteY107" fmla="*/ 573310 h 1337976"/>
                  <a:gd name="connsiteX108" fmla="*/ 158496 w 1169765"/>
                  <a:gd name="connsiteY108" fmla="*/ 567690 h 1337976"/>
                  <a:gd name="connsiteX109" fmla="*/ 194215 w 1169765"/>
                  <a:gd name="connsiteY109" fmla="*/ 575882 h 1337976"/>
                  <a:gd name="connsiteX110" fmla="*/ 226504 w 1169765"/>
                  <a:gd name="connsiteY110" fmla="*/ 603885 h 1337976"/>
                  <a:gd name="connsiteX111" fmla="*/ 231839 w 1169765"/>
                  <a:gd name="connsiteY111" fmla="*/ 601885 h 1337976"/>
                  <a:gd name="connsiteX112" fmla="*/ 240983 w 1169765"/>
                  <a:gd name="connsiteY112" fmla="*/ 555688 h 1337976"/>
                  <a:gd name="connsiteX113" fmla="*/ 239554 w 1169765"/>
                  <a:gd name="connsiteY113" fmla="*/ 551974 h 1337976"/>
                  <a:gd name="connsiteX114" fmla="*/ 222218 w 1169765"/>
                  <a:gd name="connsiteY114" fmla="*/ 541877 h 1337976"/>
                  <a:gd name="connsiteX115" fmla="*/ 176213 w 1169765"/>
                  <a:gd name="connsiteY115" fmla="*/ 522446 h 1337976"/>
                  <a:gd name="connsiteX116" fmla="*/ 110109 w 1169765"/>
                  <a:gd name="connsiteY116" fmla="*/ 509207 h 1337976"/>
                  <a:gd name="connsiteX117" fmla="*/ 98012 w 1169765"/>
                  <a:gd name="connsiteY117" fmla="*/ 442436 h 1337976"/>
                  <a:gd name="connsiteX118" fmla="*/ 77248 w 1169765"/>
                  <a:gd name="connsiteY118" fmla="*/ 537972 h 1337976"/>
                  <a:gd name="connsiteX119" fmla="*/ 89916 w 1169765"/>
                  <a:gd name="connsiteY119" fmla="*/ 576263 h 1337976"/>
                  <a:gd name="connsiteX120" fmla="*/ 113252 w 1169765"/>
                  <a:gd name="connsiteY120" fmla="*/ 575405 h 1337976"/>
                  <a:gd name="connsiteX121" fmla="*/ 103537 w 1169765"/>
                  <a:gd name="connsiteY121" fmla="*/ 634365 h 1337976"/>
                  <a:gd name="connsiteX122" fmla="*/ 79058 w 1169765"/>
                  <a:gd name="connsiteY122" fmla="*/ 626364 h 1337976"/>
                  <a:gd name="connsiteX123" fmla="*/ 26194 w 1169765"/>
                  <a:gd name="connsiteY123" fmla="*/ 615696 h 1337976"/>
                  <a:gd name="connsiteX124" fmla="*/ 16573 w 1169765"/>
                  <a:gd name="connsiteY124" fmla="*/ 562261 h 1337976"/>
                  <a:gd name="connsiteX125" fmla="*/ 0 w 1169765"/>
                  <a:gd name="connsiteY125" fmla="*/ 638651 h 1337976"/>
                  <a:gd name="connsiteX126" fmla="*/ 10192 w 1169765"/>
                  <a:gd name="connsiteY126" fmla="*/ 669226 h 1337976"/>
                  <a:gd name="connsiteX127" fmla="*/ 25622 w 1169765"/>
                  <a:gd name="connsiteY127" fmla="*/ 668750 h 1337976"/>
                  <a:gd name="connsiteX128" fmla="*/ 32195 w 1169765"/>
                  <a:gd name="connsiteY128" fmla="*/ 672941 h 1337976"/>
                  <a:gd name="connsiteX129" fmla="*/ 399193 w 1169765"/>
                  <a:gd name="connsiteY129" fmla="*/ 991553 h 1337976"/>
                  <a:gd name="connsiteX130" fmla="*/ 401765 w 1169765"/>
                  <a:gd name="connsiteY130" fmla="*/ 994886 h 1337976"/>
                  <a:gd name="connsiteX131" fmla="*/ 392716 w 1169765"/>
                  <a:gd name="connsiteY131" fmla="*/ 1320832 h 1337976"/>
                  <a:gd name="connsiteX132" fmla="*/ 409385 w 1169765"/>
                  <a:gd name="connsiteY132" fmla="*/ 1337977 h 1337976"/>
                  <a:gd name="connsiteX133" fmla="*/ 592360 w 1169765"/>
                  <a:gd name="connsiteY133" fmla="*/ 1337977 h 1337976"/>
                  <a:gd name="connsiteX134" fmla="*/ 609029 w 1169765"/>
                  <a:gd name="connsiteY134" fmla="*/ 1320832 h 1337976"/>
                  <a:gd name="connsiteX135" fmla="*/ 600170 w 1169765"/>
                  <a:gd name="connsiteY135" fmla="*/ 1000030 h 1337976"/>
                  <a:gd name="connsiteX136" fmla="*/ 603028 w 1169765"/>
                  <a:gd name="connsiteY136" fmla="*/ 996696 h 1337976"/>
                  <a:gd name="connsiteX137" fmla="*/ 609409 w 1169765"/>
                  <a:gd name="connsiteY137" fmla="*/ 169640 h 1337976"/>
                  <a:gd name="connsiteX138" fmla="*/ 548354 w 1169765"/>
                  <a:gd name="connsiteY138" fmla="*/ 178879 h 1337976"/>
                  <a:gd name="connsiteX139" fmla="*/ 541211 w 1169765"/>
                  <a:gd name="connsiteY139" fmla="*/ 157353 h 1337976"/>
                  <a:gd name="connsiteX140" fmla="*/ 552926 w 1169765"/>
                  <a:gd name="connsiteY140" fmla="*/ 103632 h 1337976"/>
                  <a:gd name="connsiteX141" fmla="*/ 559689 w 1169765"/>
                  <a:gd name="connsiteY141" fmla="*/ 141161 h 1337976"/>
                  <a:gd name="connsiteX142" fmla="*/ 596837 w 1169765"/>
                  <a:gd name="connsiteY142" fmla="*/ 148590 h 1337976"/>
                  <a:gd name="connsiteX143" fmla="*/ 622649 w 1169765"/>
                  <a:gd name="connsiteY143" fmla="*/ 159544 h 1337976"/>
                  <a:gd name="connsiteX144" fmla="*/ 641509 w 1169765"/>
                  <a:gd name="connsiteY144" fmla="*/ 172784 h 1337976"/>
                  <a:gd name="connsiteX145" fmla="*/ 640080 w 1169765"/>
                  <a:gd name="connsiteY145" fmla="*/ 173736 h 1337976"/>
                  <a:gd name="connsiteX146" fmla="*/ 609409 w 1169765"/>
                  <a:gd name="connsiteY146" fmla="*/ 169736 h 1337976"/>
                  <a:gd name="connsiteX147" fmla="*/ 567690 w 1169765"/>
                  <a:gd name="connsiteY147" fmla="*/ 432435 h 1337976"/>
                  <a:gd name="connsiteX148" fmla="*/ 558165 w 1169765"/>
                  <a:gd name="connsiteY148" fmla="*/ 403765 h 1337976"/>
                  <a:gd name="connsiteX149" fmla="*/ 573786 w 1169765"/>
                  <a:gd name="connsiteY149" fmla="*/ 332137 h 1337976"/>
                  <a:gd name="connsiteX150" fmla="*/ 582835 w 1169765"/>
                  <a:gd name="connsiteY150" fmla="*/ 382238 h 1337976"/>
                  <a:gd name="connsiteX151" fmla="*/ 632460 w 1169765"/>
                  <a:gd name="connsiteY151" fmla="*/ 392240 h 1337976"/>
                  <a:gd name="connsiteX152" fmla="*/ 666941 w 1169765"/>
                  <a:gd name="connsiteY152" fmla="*/ 406813 h 1337976"/>
                  <a:gd name="connsiteX153" fmla="*/ 692087 w 1169765"/>
                  <a:gd name="connsiteY153" fmla="*/ 424434 h 1337976"/>
                  <a:gd name="connsiteX154" fmla="*/ 690182 w 1169765"/>
                  <a:gd name="connsiteY154" fmla="*/ 425672 h 1337976"/>
                  <a:gd name="connsiteX155" fmla="*/ 649224 w 1169765"/>
                  <a:gd name="connsiteY155" fmla="*/ 420338 h 1337976"/>
                  <a:gd name="connsiteX156" fmla="*/ 567785 w 1169765"/>
                  <a:gd name="connsiteY156" fmla="*/ 432625 h 133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</a:cxnLst>
                <a:rect l="l" t="t" r="r" b="b"/>
                <a:pathLst>
                  <a:path w="1169765" h="1337976">
                    <a:moveTo>
                      <a:pt x="603123" y="996410"/>
                    </a:moveTo>
                    <a:cubicBezTo>
                      <a:pt x="900208" y="956786"/>
                      <a:pt x="1169765" y="703231"/>
                      <a:pt x="1169765" y="454438"/>
                    </a:cubicBezTo>
                    <a:cubicBezTo>
                      <a:pt x="1169765" y="177356"/>
                      <a:pt x="870299" y="0"/>
                      <a:pt x="500920" y="0"/>
                    </a:cubicBezTo>
                    <a:lnTo>
                      <a:pt x="500920" y="0"/>
                    </a:lnTo>
                    <a:cubicBezTo>
                      <a:pt x="414814" y="0"/>
                      <a:pt x="405860" y="30099"/>
                      <a:pt x="334899" y="34861"/>
                    </a:cubicBezTo>
                    <a:cubicBezTo>
                      <a:pt x="327850" y="35338"/>
                      <a:pt x="321659" y="30194"/>
                      <a:pt x="320993" y="23146"/>
                    </a:cubicBezTo>
                    <a:cubicBezTo>
                      <a:pt x="319850" y="11144"/>
                      <a:pt x="318135" y="0"/>
                      <a:pt x="314420" y="0"/>
                    </a:cubicBezTo>
                    <a:cubicBezTo>
                      <a:pt x="307277" y="0"/>
                      <a:pt x="298799" y="50673"/>
                      <a:pt x="298799" y="71628"/>
                    </a:cubicBezTo>
                    <a:cubicBezTo>
                      <a:pt x="298799" y="94202"/>
                      <a:pt x="301466" y="100298"/>
                      <a:pt x="308324" y="100298"/>
                    </a:cubicBezTo>
                    <a:cubicBezTo>
                      <a:pt x="343948" y="100298"/>
                      <a:pt x="361664" y="92869"/>
                      <a:pt x="377000" y="89535"/>
                    </a:cubicBezTo>
                    <a:cubicBezTo>
                      <a:pt x="378619" y="71628"/>
                      <a:pt x="383762" y="45339"/>
                      <a:pt x="388144" y="45339"/>
                    </a:cubicBezTo>
                    <a:cubicBezTo>
                      <a:pt x="393478" y="45339"/>
                      <a:pt x="393383" y="76009"/>
                      <a:pt x="394907" y="82867"/>
                    </a:cubicBezTo>
                    <a:cubicBezTo>
                      <a:pt x="396240" y="88963"/>
                      <a:pt x="397002" y="90297"/>
                      <a:pt x="432054" y="90297"/>
                    </a:cubicBezTo>
                    <a:cubicBezTo>
                      <a:pt x="443770" y="90297"/>
                      <a:pt x="444913" y="93821"/>
                      <a:pt x="457867" y="101251"/>
                    </a:cubicBezTo>
                    <a:cubicBezTo>
                      <a:pt x="474821" y="110776"/>
                      <a:pt x="476726" y="112871"/>
                      <a:pt x="476726" y="114490"/>
                    </a:cubicBezTo>
                    <a:cubicBezTo>
                      <a:pt x="476726" y="114871"/>
                      <a:pt x="476250" y="115443"/>
                      <a:pt x="475298" y="115443"/>
                    </a:cubicBezTo>
                    <a:cubicBezTo>
                      <a:pt x="472059" y="115443"/>
                      <a:pt x="460439" y="111442"/>
                      <a:pt x="444627" y="111442"/>
                    </a:cubicBezTo>
                    <a:cubicBezTo>
                      <a:pt x="434912" y="111442"/>
                      <a:pt x="426339" y="115443"/>
                      <a:pt x="411575" y="118205"/>
                    </a:cubicBezTo>
                    <a:cubicBezTo>
                      <a:pt x="410146" y="118491"/>
                      <a:pt x="409004" y="119539"/>
                      <a:pt x="408813" y="120967"/>
                    </a:cubicBezTo>
                    <a:cubicBezTo>
                      <a:pt x="406432" y="136588"/>
                      <a:pt x="404908" y="152114"/>
                      <a:pt x="404908" y="162306"/>
                    </a:cubicBezTo>
                    <a:cubicBezTo>
                      <a:pt x="404908" y="192500"/>
                      <a:pt x="408527" y="200596"/>
                      <a:pt x="417576" y="200596"/>
                    </a:cubicBezTo>
                    <a:cubicBezTo>
                      <a:pt x="434531" y="200596"/>
                      <a:pt x="448437" y="199263"/>
                      <a:pt x="460153" y="197453"/>
                    </a:cubicBezTo>
                    <a:cubicBezTo>
                      <a:pt x="462820" y="197072"/>
                      <a:pt x="465106" y="195072"/>
                      <a:pt x="465677" y="192405"/>
                    </a:cubicBezTo>
                    <a:cubicBezTo>
                      <a:pt x="469202" y="177832"/>
                      <a:pt x="473202" y="167164"/>
                      <a:pt x="477012" y="167164"/>
                    </a:cubicBezTo>
                    <a:cubicBezTo>
                      <a:pt x="486442" y="167164"/>
                      <a:pt x="486442" y="221742"/>
                      <a:pt x="489109" y="233934"/>
                    </a:cubicBezTo>
                    <a:cubicBezTo>
                      <a:pt x="491490" y="244792"/>
                      <a:pt x="492823" y="247174"/>
                      <a:pt x="555212" y="247174"/>
                    </a:cubicBezTo>
                    <a:cubicBezTo>
                      <a:pt x="576072" y="247174"/>
                      <a:pt x="577977" y="253460"/>
                      <a:pt x="601218" y="266605"/>
                    </a:cubicBezTo>
                    <a:cubicBezTo>
                      <a:pt x="631317" y="283655"/>
                      <a:pt x="634651" y="287274"/>
                      <a:pt x="634651" y="290132"/>
                    </a:cubicBezTo>
                    <a:cubicBezTo>
                      <a:pt x="634651" y="290798"/>
                      <a:pt x="633794" y="291751"/>
                      <a:pt x="632174" y="291751"/>
                    </a:cubicBezTo>
                    <a:cubicBezTo>
                      <a:pt x="626364" y="291751"/>
                      <a:pt x="605790" y="284607"/>
                      <a:pt x="577596" y="284607"/>
                    </a:cubicBezTo>
                    <a:cubicBezTo>
                      <a:pt x="554069" y="284607"/>
                      <a:pt x="533972" y="298037"/>
                      <a:pt x="484918" y="300514"/>
                    </a:cubicBezTo>
                    <a:cubicBezTo>
                      <a:pt x="484918" y="300514"/>
                      <a:pt x="484918" y="300514"/>
                      <a:pt x="484918" y="300609"/>
                    </a:cubicBezTo>
                    <a:cubicBezTo>
                      <a:pt x="467963" y="299561"/>
                      <a:pt x="467011" y="296990"/>
                      <a:pt x="465773" y="291275"/>
                    </a:cubicBezTo>
                    <a:cubicBezTo>
                      <a:pt x="463772" y="282131"/>
                      <a:pt x="463868" y="241173"/>
                      <a:pt x="456724" y="241173"/>
                    </a:cubicBezTo>
                    <a:cubicBezTo>
                      <a:pt x="453676" y="241173"/>
                      <a:pt x="450437" y="250412"/>
                      <a:pt x="447675" y="262509"/>
                    </a:cubicBezTo>
                    <a:cubicBezTo>
                      <a:pt x="445103" y="261556"/>
                      <a:pt x="442246" y="261080"/>
                      <a:pt x="437960" y="261080"/>
                    </a:cubicBezTo>
                    <a:cubicBezTo>
                      <a:pt x="402908" y="261080"/>
                      <a:pt x="402146" y="259747"/>
                      <a:pt x="400812" y="253651"/>
                    </a:cubicBezTo>
                    <a:cubicBezTo>
                      <a:pt x="399288" y="246793"/>
                      <a:pt x="399383" y="216122"/>
                      <a:pt x="394049" y="216122"/>
                    </a:cubicBezTo>
                    <a:cubicBezTo>
                      <a:pt x="388715" y="216122"/>
                      <a:pt x="382334" y="254127"/>
                      <a:pt x="382334" y="269843"/>
                    </a:cubicBezTo>
                    <a:cubicBezTo>
                      <a:pt x="382334" y="286798"/>
                      <a:pt x="384334" y="291370"/>
                      <a:pt x="389477" y="291370"/>
                    </a:cubicBezTo>
                    <a:cubicBezTo>
                      <a:pt x="418529" y="291370"/>
                      <a:pt x="431673" y="284798"/>
                      <a:pt x="443960" y="282797"/>
                    </a:cubicBezTo>
                    <a:cubicBezTo>
                      <a:pt x="442246" y="294132"/>
                      <a:pt x="441198" y="305371"/>
                      <a:pt x="441198" y="312896"/>
                    </a:cubicBezTo>
                    <a:cubicBezTo>
                      <a:pt x="441198" y="335471"/>
                      <a:pt x="443865" y="341567"/>
                      <a:pt x="450723" y="341567"/>
                    </a:cubicBezTo>
                    <a:cubicBezTo>
                      <a:pt x="466439" y="341567"/>
                      <a:pt x="478631" y="340138"/>
                      <a:pt x="488728" y="338233"/>
                    </a:cubicBezTo>
                    <a:cubicBezTo>
                      <a:pt x="489775" y="338042"/>
                      <a:pt x="490633" y="338900"/>
                      <a:pt x="490633" y="339852"/>
                    </a:cubicBezTo>
                    <a:cubicBezTo>
                      <a:pt x="489871" y="358616"/>
                      <a:pt x="485394" y="368236"/>
                      <a:pt x="479679" y="379952"/>
                    </a:cubicBezTo>
                    <a:cubicBezTo>
                      <a:pt x="475964" y="387572"/>
                      <a:pt x="472059" y="395859"/>
                      <a:pt x="469106" y="406241"/>
                    </a:cubicBezTo>
                    <a:cubicBezTo>
                      <a:pt x="465106" y="420053"/>
                      <a:pt x="463963" y="434626"/>
                      <a:pt x="466154" y="448913"/>
                    </a:cubicBezTo>
                    <a:cubicBezTo>
                      <a:pt x="466439" y="450913"/>
                      <a:pt x="466725" y="452438"/>
                      <a:pt x="467011" y="453581"/>
                    </a:cubicBezTo>
                    <a:cubicBezTo>
                      <a:pt x="468344" y="459677"/>
                      <a:pt x="469106" y="461010"/>
                      <a:pt x="504158" y="461010"/>
                    </a:cubicBezTo>
                    <a:cubicBezTo>
                      <a:pt x="515874" y="461010"/>
                      <a:pt x="517017" y="464534"/>
                      <a:pt x="529971" y="471964"/>
                    </a:cubicBezTo>
                    <a:cubicBezTo>
                      <a:pt x="546926" y="481489"/>
                      <a:pt x="548830" y="483584"/>
                      <a:pt x="548830" y="485204"/>
                    </a:cubicBezTo>
                    <a:cubicBezTo>
                      <a:pt x="548830" y="485584"/>
                      <a:pt x="548354" y="486156"/>
                      <a:pt x="547402" y="486156"/>
                    </a:cubicBezTo>
                    <a:cubicBezTo>
                      <a:pt x="544163" y="486156"/>
                      <a:pt x="532543" y="482156"/>
                      <a:pt x="516731" y="482156"/>
                    </a:cubicBezTo>
                    <a:cubicBezTo>
                      <a:pt x="502158" y="482156"/>
                      <a:pt x="489966" y="491395"/>
                      <a:pt x="455676" y="491395"/>
                    </a:cubicBezTo>
                    <a:cubicBezTo>
                      <a:pt x="450533" y="491395"/>
                      <a:pt x="448532" y="486823"/>
                      <a:pt x="448532" y="469868"/>
                    </a:cubicBezTo>
                    <a:cubicBezTo>
                      <a:pt x="448532" y="463677"/>
                      <a:pt x="449485" y="454152"/>
                      <a:pt x="451009" y="444722"/>
                    </a:cubicBezTo>
                    <a:cubicBezTo>
                      <a:pt x="451295" y="442817"/>
                      <a:pt x="449866" y="441008"/>
                      <a:pt x="447961" y="440912"/>
                    </a:cubicBezTo>
                    <a:cubicBezTo>
                      <a:pt x="427196" y="439579"/>
                      <a:pt x="426053" y="436245"/>
                      <a:pt x="424434" y="429101"/>
                    </a:cubicBezTo>
                    <a:cubicBezTo>
                      <a:pt x="421862" y="417576"/>
                      <a:pt x="421958" y="365474"/>
                      <a:pt x="412909" y="365474"/>
                    </a:cubicBezTo>
                    <a:cubicBezTo>
                      <a:pt x="408718" y="365474"/>
                      <a:pt x="404241" y="379095"/>
                      <a:pt x="400621" y="396335"/>
                    </a:cubicBezTo>
                    <a:cubicBezTo>
                      <a:pt x="397764" y="395097"/>
                      <a:pt x="394716" y="394430"/>
                      <a:pt x="389763" y="394430"/>
                    </a:cubicBezTo>
                    <a:cubicBezTo>
                      <a:pt x="354711" y="394430"/>
                      <a:pt x="353949" y="393097"/>
                      <a:pt x="352616" y="387001"/>
                    </a:cubicBezTo>
                    <a:cubicBezTo>
                      <a:pt x="351092" y="380143"/>
                      <a:pt x="351187" y="349472"/>
                      <a:pt x="345853" y="349472"/>
                    </a:cubicBezTo>
                    <a:cubicBezTo>
                      <a:pt x="340519" y="349472"/>
                      <a:pt x="334137" y="387477"/>
                      <a:pt x="334137" y="403193"/>
                    </a:cubicBezTo>
                    <a:cubicBezTo>
                      <a:pt x="334137" y="420148"/>
                      <a:pt x="336137" y="424720"/>
                      <a:pt x="341281" y="424720"/>
                    </a:cubicBezTo>
                    <a:cubicBezTo>
                      <a:pt x="371380" y="424720"/>
                      <a:pt x="384429" y="417576"/>
                      <a:pt x="397097" y="415861"/>
                    </a:cubicBezTo>
                    <a:cubicBezTo>
                      <a:pt x="394716" y="431102"/>
                      <a:pt x="393192" y="446532"/>
                      <a:pt x="393192" y="456533"/>
                    </a:cubicBezTo>
                    <a:cubicBezTo>
                      <a:pt x="393192" y="465963"/>
                      <a:pt x="393573" y="473202"/>
                      <a:pt x="394430" y="478536"/>
                    </a:cubicBezTo>
                    <a:cubicBezTo>
                      <a:pt x="395478" y="489680"/>
                      <a:pt x="399860" y="498824"/>
                      <a:pt x="405575" y="506540"/>
                    </a:cubicBezTo>
                    <a:cubicBezTo>
                      <a:pt x="411004" y="513874"/>
                      <a:pt x="419481" y="518160"/>
                      <a:pt x="428625" y="518350"/>
                    </a:cubicBezTo>
                    <a:cubicBezTo>
                      <a:pt x="435102" y="518446"/>
                      <a:pt x="442532" y="518541"/>
                      <a:pt x="451104" y="518541"/>
                    </a:cubicBezTo>
                    <a:cubicBezTo>
                      <a:pt x="471964" y="518541"/>
                      <a:pt x="473869" y="524828"/>
                      <a:pt x="497110" y="537972"/>
                    </a:cubicBezTo>
                    <a:cubicBezTo>
                      <a:pt x="511969" y="546354"/>
                      <a:pt x="520256" y="551497"/>
                      <a:pt x="524923" y="554926"/>
                    </a:cubicBezTo>
                    <a:cubicBezTo>
                      <a:pt x="525875" y="555593"/>
                      <a:pt x="527209" y="555117"/>
                      <a:pt x="527399" y="553879"/>
                    </a:cubicBezTo>
                    <a:cubicBezTo>
                      <a:pt x="529685" y="539115"/>
                      <a:pt x="533400" y="524732"/>
                      <a:pt x="536639" y="524732"/>
                    </a:cubicBezTo>
                    <a:cubicBezTo>
                      <a:pt x="541973" y="524732"/>
                      <a:pt x="541877" y="555403"/>
                      <a:pt x="543401" y="562261"/>
                    </a:cubicBezTo>
                    <a:cubicBezTo>
                      <a:pt x="544735" y="568357"/>
                      <a:pt x="545497" y="569690"/>
                      <a:pt x="580549" y="569690"/>
                    </a:cubicBezTo>
                    <a:cubicBezTo>
                      <a:pt x="592265" y="569690"/>
                      <a:pt x="593408" y="573214"/>
                      <a:pt x="606362" y="580644"/>
                    </a:cubicBezTo>
                    <a:cubicBezTo>
                      <a:pt x="623316" y="590169"/>
                      <a:pt x="625221" y="592264"/>
                      <a:pt x="625221" y="593884"/>
                    </a:cubicBezTo>
                    <a:cubicBezTo>
                      <a:pt x="625221" y="594265"/>
                      <a:pt x="624745" y="594836"/>
                      <a:pt x="623792" y="594836"/>
                    </a:cubicBezTo>
                    <a:cubicBezTo>
                      <a:pt x="620554" y="594836"/>
                      <a:pt x="608933" y="590836"/>
                      <a:pt x="593122" y="590836"/>
                    </a:cubicBezTo>
                    <a:cubicBezTo>
                      <a:pt x="578549" y="590836"/>
                      <a:pt x="566357" y="600075"/>
                      <a:pt x="532067" y="600075"/>
                    </a:cubicBezTo>
                    <a:cubicBezTo>
                      <a:pt x="526923" y="600075"/>
                      <a:pt x="524923" y="595503"/>
                      <a:pt x="524923" y="578549"/>
                    </a:cubicBezTo>
                    <a:cubicBezTo>
                      <a:pt x="524923" y="574834"/>
                      <a:pt x="525304" y="569976"/>
                      <a:pt x="525875" y="564642"/>
                    </a:cubicBezTo>
                    <a:cubicBezTo>
                      <a:pt x="525971" y="563785"/>
                      <a:pt x="525399" y="562928"/>
                      <a:pt x="524542" y="562832"/>
                    </a:cubicBezTo>
                    <a:cubicBezTo>
                      <a:pt x="516065" y="561308"/>
                      <a:pt x="497586" y="556070"/>
                      <a:pt x="473393" y="556070"/>
                    </a:cubicBezTo>
                    <a:cubicBezTo>
                      <a:pt x="461867" y="556070"/>
                      <a:pt x="451199" y="559308"/>
                      <a:pt x="437579" y="562832"/>
                    </a:cubicBezTo>
                    <a:cubicBezTo>
                      <a:pt x="428625" y="565213"/>
                      <a:pt x="419291" y="566166"/>
                      <a:pt x="409956" y="565785"/>
                    </a:cubicBezTo>
                    <a:cubicBezTo>
                      <a:pt x="381191" y="564642"/>
                      <a:pt x="379952" y="561308"/>
                      <a:pt x="378143" y="553022"/>
                    </a:cubicBezTo>
                    <a:cubicBezTo>
                      <a:pt x="375475" y="540925"/>
                      <a:pt x="375571" y="486251"/>
                      <a:pt x="366046" y="486251"/>
                    </a:cubicBezTo>
                    <a:cubicBezTo>
                      <a:pt x="356521" y="486251"/>
                      <a:pt x="345948" y="550069"/>
                      <a:pt x="345281" y="579310"/>
                    </a:cubicBezTo>
                    <a:cubicBezTo>
                      <a:pt x="345281" y="580739"/>
                      <a:pt x="344329" y="581978"/>
                      <a:pt x="342900" y="582359"/>
                    </a:cubicBezTo>
                    <a:cubicBezTo>
                      <a:pt x="337852" y="583692"/>
                      <a:pt x="325946" y="586835"/>
                      <a:pt x="319754" y="588074"/>
                    </a:cubicBezTo>
                    <a:cubicBezTo>
                      <a:pt x="298133" y="591217"/>
                      <a:pt x="280702" y="584835"/>
                      <a:pt x="264319" y="575310"/>
                    </a:cubicBezTo>
                    <a:cubicBezTo>
                      <a:pt x="261938" y="573976"/>
                      <a:pt x="259080" y="575786"/>
                      <a:pt x="259271" y="578549"/>
                    </a:cubicBezTo>
                    <a:cubicBezTo>
                      <a:pt x="260223" y="590455"/>
                      <a:pt x="260795" y="601599"/>
                      <a:pt x="261842" y="606362"/>
                    </a:cubicBezTo>
                    <a:cubicBezTo>
                      <a:pt x="264223" y="617220"/>
                      <a:pt x="265557" y="619601"/>
                      <a:pt x="327946" y="619601"/>
                    </a:cubicBezTo>
                    <a:cubicBezTo>
                      <a:pt x="348806" y="619601"/>
                      <a:pt x="350711" y="625888"/>
                      <a:pt x="373952" y="639032"/>
                    </a:cubicBezTo>
                    <a:cubicBezTo>
                      <a:pt x="404050" y="656082"/>
                      <a:pt x="407384" y="659701"/>
                      <a:pt x="407384" y="662559"/>
                    </a:cubicBezTo>
                    <a:cubicBezTo>
                      <a:pt x="407384" y="663226"/>
                      <a:pt x="406527" y="664178"/>
                      <a:pt x="404908" y="664178"/>
                    </a:cubicBezTo>
                    <a:cubicBezTo>
                      <a:pt x="399098" y="664178"/>
                      <a:pt x="378523" y="657034"/>
                      <a:pt x="350330" y="657034"/>
                    </a:cubicBezTo>
                    <a:cubicBezTo>
                      <a:pt x="324326" y="657034"/>
                      <a:pt x="302705" y="673418"/>
                      <a:pt x="241745" y="673418"/>
                    </a:cubicBezTo>
                    <a:cubicBezTo>
                      <a:pt x="233648" y="673418"/>
                      <a:pt x="229934" y="666941"/>
                      <a:pt x="229171" y="644271"/>
                    </a:cubicBezTo>
                    <a:cubicBezTo>
                      <a:pt x="229171" y="642842"/>
                      <a:pt x="228314" y="641413"/>
                      <a:pt x="227076" y="640651"/>
                    </a:cubicBezTo>
                    <a:cubicBezTo>
                      <a:pt x="219742" y="636175"/>
                      <a:pt x="214027" y="633984"/>
                      <a:pt x="201835" y="633984"/>
                    </a:cubicBezTo>
                    <a:cubicBezTo>
                      <a:pt x="139446" y="633984"/>
                      <a:pt x="138113" y="631508"/>
                      <a:pt x="135731" y="620744"/>
                    </a:cubicBezTo>
                    <a:cubicBezTo>
                      <a:pt x="134112" y="613410"/>
                      <a:pt x="133541" y="590264"/>
                      <a:pt x="131159" y="573310"/>
                    </a:cubicBezTo>
                    <a:cubicBezTo>
                      <a:pt x="141732" y="571786"/>
                      <a:pt x="150590" y="569690"/>
                      <a:pt x="158496" y="567690"/>
                    </a:cubicBezTo>
                    <a:cubicBezTo>
                      <a:pt x="171069" y="564547"/>
                      <a:pt x="184309" y="567500"/>
                      <a:pt x="194215" y="575882"/>
                    </a:cubicBezTo>
                    <a:cubicBezTo>
                      <a:pt x="204406" y="584454"/>
                      <a:pt x="217265" y="595503"/>
                      <a:pt x="226504" y="603885"/>
                    </a:cubicBezTo>
                    <a:cubicBezTo>
                      <a:pt x="228410" y="605600"/>
                      <a:pt x="231458" y="604457"/>
                      <a:pt x="231839" y="601885"/>
                    </a:cubicBezTo>
                    <a:cubicBezTo>
                      <a:pt x="234029" y="585502"/>
                      <a:pt x="237363" y="567976"/>
                      <a:pt x="240983" y="555688"/>
                    </a:cubicBezTo>
                    <a:cubicBezTo>
                      <a:pt x="241459" y="554260"/>
                      <a:pt x="240792" y="552736"/>
                      <a:pt x="239554" y="551974"/>
                    </a:cubicBezTo>
                    <a:cubicBezTo>
                      <a:pt x="235077" y="549307"/>
                      <a:pt x="229457" y="545973"/>
                      <a:pt x="222218" y="541877"/>
                    </a:cubicBezTo>
                    <a:cubicBezTo>
                      <a:pt x="199073" y="528828"/>
                      <a:pt x="197072" y="522446"/>
                      <a:pt x="176213" y="522446"/>
                    </a:cubicBezTo>
                    <a:cubicBezTo>
                      <a:pt x="113824" y="522446"/>
                      <a:pt x="112490" y="519970"/>
                      <a:pt x="110109" y="509207"/>
                    </a:cubicBezTo>
                    <a:cubicBezTo>
                      <a:pt x="107442" y="497110"/>
                      <a:pt x="107537" y="442436"/>
                      <a:pt x="98012" y="442436"/>
                    </a:cubicBezTo>
                    <a:cubicBezTo>
                      <a:pt x="88487" y="442436"/>
                      <a:pt x="77248" y="509969"/>
                      <a:pt x="77248" y="537972"/>
                    </a:cubicBezTo>
                    <a:cubicBezTo>
                      <a:pt x="77248" y="568166"/>
                      <a:pt x="80867" y="576263"/>
                      <a:pt x="89916" y="576263"/>
                    </a:cubicBezTo>
                    <a:cubicBezTo>
                      <a:pt x="98489" y="576263"/>
                      <a:pt x="106108" y="575882"/>
                      <a:pt x="113252" y="575405"/>
                    </a:cubicBezTo>
                    <a:cubicBezTo>
                      <a:pt x="108871" y="592360"/>
                      <a:pt x="105061" y="616077"/>
                      <a:pt x="103537" y="634365"/>
                    </a:cubicBezTo>
                    <a:cubicBezTo>
                      <a:pt x="95250" y="629031"/>
                      <a:pt x="91059" y="626364"/>
                      <a:pt x="79058" y="626364"/>
                    </a:cubicBezTo>
                    <a:cubicBezTo>
                      <a:pt x="29146" y="626364"/>
                      <a:pt x="28099" y="624364"/>
                      <a:pt x="26194" y="615696"/>
                    </a:cubicBezTo>
                    <a:cubicBezTo>
                      <a:pt x="24098" y="605980"/>
                      <a:pt x="24098" y="562261"/>
                      <a:pt x="16573" y="562261"/>
                    </a:cubicBezTo>
                    <a:cubicBezTo>
                      <a:pt x="9049" y="562261"/>
                      <a:pt x="0" y="616363"/>
                      <a:pt x="0" y="638651"/>
                    </a:cubicBezTo>
                    <a:cubicBezTo>
                      <a:pt x="0" y="662750"/>
                      <a:pt x="2858" y="669226"/>
                      <a:pt x="10192" y="669226"/>
                    </a:cubicBezTo>
                    <a:cubicBezTo>
                      <a:pt x="15716" y="669226"/>
                      <a:pt x="20860" y="669036"/>
                      <a:pt x="25622" y="668750"/>
                    </a:cubicBezTo>
                    <a:cubicBezTo>
                      <a:pt x="28480" y="668560"/>
                      <a:pt x="31147" y="670274"/>
                      <a:pt x="32195" y="672941"/>
                    </a:cubicBezTo>
                    <a:cubicBezTo>
                      <a:pt x="94964" y="832295"/>
                      <a:pt x="239935" y="954119"/>
                      <a:pt x="399193" y="991553"/>
                    </a:cubicBezTo>
                    <a:cubicBezTo>
                      <a:pt x="400717" y="991934"/>
                      <a:pt x="401765" y="993267"/>
                      <a:pt x="401765" y="994886"/>
                    </a:cubicBezTo>
                    <a:lnTo>
                      <a:pt x="392716" y="1320832"/>
                    </a:lnTo>
                    <a:cubicBezTo>
                      <a:pt x="392430" y="1330262"/>
                      <a:pt x="400050" y="1337977"/>
                      <a:pt x="409385" y="1337977"/>
                    </a:cubicBezTo>
                    <a:lnTo>
                      <a:pt x="592360" y="1337977"/>
                    </a:lnTo>
                    <a:cubicBezTo>
                      <a:pt x="601790" y="1337977"/>
                      <a:pt x="609314" y="1330166"/>
                      <a:pt x="609029" y="1320832"/>
                    </a:cubicBezTo>
                    <a:lnTo>
                      <a:pt x="600170" y="1000030"/>
                    </a:lnTo>
                    <a:cubicBezTo>
                      <a:pt x="600170" y="998315"/>
                      <a:pt x="601409" y="996887"/>
                      <a:pt x="603028" y="996696"/>
                    </a:cubicBezTo>
                    <a:close/>
                    <a:moveTo>
                      <a:pt x="609409" y="169640"/>
                    </a:moveTo>
                    <a:cubicBezTo>
                      <a:pt x="594836" y="169640"/>
                      <a:pt x="582644" y="178879"/>
                      <a:pt x="548354" y="178879"/>
                    </a:cubicBezTo>
                    <a:cubicBezTo>
                      <a:pt x="543211" y="178879"/>
                      <a:pt x="541211" y="174308"/>
                      <a:pt x="541211" y="157353"/>
                    </a:cubicBezTo>
                    <a:cubicBezTo>
                      <a:pt x="541211" y="141637"/>
                      <a:pt x="547592" y="103632"/>
                      <a:pt x="552926" y="103632"/>
                    </a:cubicBezTo>
                    <a:cubicBezTo>
                      <a:pt x="558260" y="103632"/>
                      <a:pt x="558165" y="134302"/>
                      <a:pt x="559689" y="141161"/>
                    </a:cubicBezTo>
                    <a:cubicBezTo>
                      <a:pt x="561022" y="147256"/>
                      <a:pt x="561784" y="148590"/>
                      <a:pt x="596837" y="148590"/>
                    </a:cubicBezTo>
                    <a:cubicBezTo>
                      <a:pt x="608552" y="148590"/>
                      <a:pt x="609695" y="152114"/>
                      <a:pt x="622649" y="159544"/>
                    </a:cubicBezTo>
                    <a:cubicBezTo>
                      <a:pt x="639604" y="169069"/>
                      <a:pt x="641509" y="171164"/>
                      <a:pt x="641509" y="172784"/>
                    </a:cubicBezTo>
                    <a:cubicBezTo>
                      <a:pt x="641509" y="173165"/>
                      <a:pt x="641033" y="173736"/>
                      <a:pt x="640080" y="173736"/>
                    </a:cubicBezTo>
                    <a:cubicBezTo>
                      <a:pt x="636842" y="173736"/>
                      <a:pt x="625221" y="169736"/>
                      <a:pt x="609409" y="169736"/>
                    </a:cubicBezTo>
                    <a:close/>
                    <a:moveTo>
                      <a:pt x="567690" y="432435"/>
                    </a:moveTo>
                    <a:cubicBezTo>
                      <a:pt x="560832" y="432435"/>
                      <a:pt x="558165" y="426339"/>
                      <a:pt x="558165" y="403765"/>
                    </a:cubicBezTo>
                    <a:cubicBezTo>
                      <a:pt x="558165" y="382810"/>
                      <a:pt x="566642" y="332137"/>
                      <a:pt x="573786" y="332137"/>
                    </a:cubicBezTo>
                    <a:cubicBezTo>
                      <a:pt x="580930" y="332137"/>
                      <a:pt x="580834" y="373094"/>
                      <a:pt x="582835" y="382238"/>
                    </a:cubicBezTo>
                    <a:cubicBezTo>
                      <a:pt x="584645" y="390334"/>
                      <a:pt x="585597" y="392240"/>
                      <a:pt x="632460" y="392240"/>
                    </a:cubicBezTo>
                    <a:cubicBezTo>
                      <a:pt x="648081" y="392240"/>
                      <a:pt x="649510" y="397002"/>
                      <a:pt x="666941" y="406813"/>
                    </a:cubicBezTo>
                    <a:cubicBezTo>
                      <a:pt x="689515" y="419576"/>
                      <a:pt x="692087" y="422338"/>
                      <a:pt x="692087" y="424434"/>
                    </a:cubicBezTo>
                    <a:cubicBezTo>
                      <a:pt x="692087" y="425006"/>
                      <a:pt x="691420" y="425672"/>
                      <a:pt x="690182" y="425672"/>
                    </a:cubicBezTo>
                    <a:cubicBezTo>
                      <a:pt x="685800" y="425672"/>
                      <a:pt x="670370" y="420338"/>
                      <a:pt x="649224" y="420338"/>
                    </a:cubicBezTo>
                    <a:cubicBezTo>
                      <a:pt x="629793" y="420338"/>
                      <a:pt x="613505" y="432625"/>
                      <a:pt x="567785" y="432625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119BF833-9E16-3A7B-2FF5-20EA86FEA510}"/>
                  </a:ext>
                </a:extLst>
              </p:cNvPr>
              <p:cNvSpPr/>
              <p:nvPr/>
            </p:nvSpPr>
            <p:spPr>
              <a:xfrm>
                <a:off x="3579813" y="-1320023"/>
                <a:ext cx="178403" cy="133826"/>
              </a:xfrm>
              <a:custGeom>
                <a:avLst/>
                <a:gdLst>
                  <a:gd name="connsiteX0" fmla="*/ 12763 w 178403"/>
                  <a:gd name="connsiteY0" fmla="*/ 133826 h 133826"/>
                  <a:gd name="connsiteX1" fmla="*/ 121348 w 178403"/>
                  <a:gd name="connsiteY1" fmla="*/ 117443 h 133826"/>
                  <a:gd name="connsiteX2" fmla="*/ 175927 w 178403"/>
                  <a:gd name="connsiteY2" fmla="*/ 124587 h 133826"/>
                  <a:gd name="connsiteX3" fmla="*/ 178403 w 178403"/>
                  <a:gd name="connsiteY3" fmla="*/ 122968 h 133826"/>
                  <a:gd name="connsiteX4" fmla="*/ 144971 w 178403"/>
                  <a:gd name="connsiteY4" fmla="*/ 99441 h 133826"/>
                  <a:gd name="connsiteX5" fmla="*/ 98965 w 178403"/>
                  <a:gd name="connsiteY5" fmla="*/ 80010 h 133826"/>
                  <a:gd name="connsiteX6" fmla="*/ 32861 w 178403"/>
                  <a:gd name="connsiteY6" fmla="*/ 66770 h 133826"/>
                  <a:gd name="connsiteX7" fmla="*/ 20765 w 178403"/>
                  <a:gd name="connsiteY7" fmla="*/ 0 h 133826"/>
                  <a:gd name="connsiteX8" fmla="*/ 0 w 178403"/>
                  <a:gd name="connsiteY8" fmla="*/ 95536 h 133826"/>
                  <a:gd name="connsiteX9" fmla="*/ 12668 w 178403"/>
                  <a:gd name="connsiteY9" fmla="*/ 133826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2763" y="133826"/>
                    </a:moveTo>
                    <a:cubicBezTo>
                      <a:pt x="73723" y="133826"/>
                      <a:pt x="95345" y="117443"/>
                      <a:pt x="121348" y="117443"/>
                    </a:cubicBezTo>
                    <a:cubicBezTo>
                      <a:pt x="149542" y="117443"/>
                      <a:pt x="170117" y="124587"/>
                      <a:pt x="175927" y="124587"/>
                    </a:cubicBezTo>
                    <a:cubicBezTo>
                      <a:pt x="177546" y="124587"/>
                      <a:pt x="178403" y="123634"/>
                      <a:pt x="178403" y="122968"/>
                    </a:cubicBez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A8A8F2A5-F83A-730C-7F44-5CB243154DCF}"/>
                  </a:ext>
                </a:extLst>
              </p:cNvPr>
              <p:cNvSpPr/>
              <p:nvPr/>
            </p:nvSpPr>
            <p:spPr>
              <a:xfrm>
                <a:off x="3759169" y="-1394318"/>
                <a:ext cx="142589" cy="107060"/>
              </a:xfrm>
              <a:custGeom>
                <a:avLst/>
                <a:gdLst>
                  <a:gd name="connsiteX0" fmla="*/ 10001 w 142589"/>
                  <a:gd name="connsiteY0" fmla="*/ 107061 h 107060"/>
                  <a:gd name="connsiteX1" fmla="*/ 96869 w 142589"/>
                  <a:gd name="connsiteY1" fmla="*/ 94012 h 107060"/>
                  <a:gd name="connsiteX2" fmla="*/ 140589 w 142589"/>
                  <a:gd name="connsiteY2" fmla="*/ 99727 h 107060"/>
                  <a:gd name="connsiteX3" fmla="*/ 142589 w 142589"/>
                  <a:gd name="connsiteY3" fmla="*/ 98393 h 107060"/>
                  <a:gd name="connsiteX4" fmla="*/ 115824 w 142589"/>
                  <a:gd name="connsiteY4" fmla="*/ 79629 h 107060"/>
                  <a:gd name="connsiteX5" fmla="*/ 79058 w 142589"/>
                  <a:gd name="connsiteY5" fmla="*/ 64103 h 107060"/>
                  <a:gd name="connsiteX6" fmla="*/ 26194 w 142589"/>
                  <a:gd name="connsiteY6" fmla="*/ 53435 h 107060"/>
                  <a:gd name="connsiteX7" fmla="*/ 16574 w 142589"/>
                  <a:gd name="connsiteY7" fmla="*/ 0 h 107060"/>
                  <a:gd name="connsiteX8" fmla="*/ 0 w 142589"/>
                  <a:gd name="connsiteY8" fmla="*/ 76390 h 107060"/>
                  <a:gd name="connsiteX9" fmla="*/ 10192 w 142589"/>
                  <a:gd name="connsiteY9" fmla="*/ 106966 h 10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7060">
                    <a:moveTo>
                      <a:pt x="10001" y="107061"/>
                    </a:moveTo>
                    <a:cubicBezTo>
                      <a:pt x="58769" y="107061"/>
                      <a:pt x="76010" y="94012"/>
                      <a:pt x="96869" y="94012"/>
                    </a:cubicBezTo>
                    <a:cubicBezTo>
                      <a:pt x="119444" y="94012"/>
                      <a:pt x="135922" y="99727"/>
                      <a:pt x="140589" y="99727"/>
                    </a:cubicBezTo>
                    <a:cubicBezTo>
                      <a:pt x="141923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8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0"/>
                    </a:cubicBezTo>
                    <a:cubicBezTo>
                      <a:pt x="0" y="100489"/>
                      <a:pt x="2858" y="106966"/>
                      <a:pt x="10192" y="106966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F8910B5-3261-83EF-A8BE-E0D142D42617}"/>
                  </a:ext>
                </a:extLst>
              </p:cNvPr>
              <p:cNvSpPr/>
              <p:nvPr/>
            </p:nvSpPr>
            <p:spPr>
              <a:xfrm>
                <a:off x="3847275" y="-1008555"/>
                <a:ext cx="124777" cy="93630"/>
              </a:xfrm>
              <a:custGeom>
                <a:avLst/>
                <a:gdLst>
                  <a:gd name="connsiteX0" fmla="*/ 69342 w 124777"/>
                  <a:gd name="connsiteY0" fmla="*/ 56007 h 93630"/>
                  <a:gd name="connsiteX1" fmla="*/ 23051 w 124777"/>
                  <a:gd name="connsiteY1" fmla="*/ 46673 h 93630"/>
                  <a:gd name="connsiteX2" fmla="*/ 14573 w 124777"/>
                  <a:gd name="connsiteY2" fmla="*/ 0 h 93630"/>
                  <a:gd name="connsiteX3" fmla="*/ 0 w 124777"/>
                  <a:gd name="connsiteY3" fmla="*/ 66865 h 93630"/>
                  <a:gd name="connsiteX4" fmla="*/ 8858 w 124777"/>
                  <a:gd name="connsiteY4" fmla="*/ 93631 h 93630"/>
                  <a:gd name="connsiteX5" fmla="*/ 84868 w 124777"/>
                  <a:gd name="connsiteY5" fmla="*/ 82201 h 93630"/>
                  <a:gd name="connsiteX6" fmla="*/ 123063 w 124777"/>
                  <a:gd name="connsiteY6" fmla="*/ 87249 h 93630"/>
                  <a:gd name="connsiteX7" fmla="*/ 124778 w 124777"/>
                  <a:gd name="connsiteY7" fmla="*/ 86106 h 93630"/>
                  <a:gd name="connsiteX8" fmla="*/ 101346 w 124777"/>
                  <a:gd name="connsiteY8" fmla="*/ 69628 h 93630"/>
                  <a:gd name="connsiteX9" fmla="*/ 69152 w 124777"/>
                  <a:gd name="connsiteY9" fmla="*/ 56007 h 9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777" h="93630">
                    <a:moveTo>
                      <a:pt x="69342" y="56007"/>
                    </a:moveTo>
                    <a:cubicBezTo>
                      <a:pt x="25718" y="56007"/>
                      <a:pt x="24765" y="54292"/>
                      <a:pt x="23051" y="46673"/>
                    </a:cubicBezTo>
                    <a:cubicBezTo>
                      <a:pt x="21146" y="38195"/>
                      <a:pt x="21241" y="0"/>
                      <a:pt x="14573" y="0"/>
                    </a:cubicBezTo>
                    <a:cubicBezTo>
                      <a:pt x="7906" y="0"/>
                      <a:pt x="0" y="47339"/>
                      <a:pt x="0" y="66865"/>
                    </a:cubicBezTo>
                    <a:cubicBezTo>
                      <a:pt x="0" y="88011"/>
                      <a:pt x="2477" y="93631"/>
                      <a:pt x="8858" y="93631"/>
                    </a:cubicBezTo>
                    <a:cubicBezTo>
                      <a:pt x="51530" y="93631"/>
                      <a:pt x="66675" y="82201"/>
                      <a:pt x="84868" y="82201"/>
                    </a:cubicBezTo>
                    <a:cubicBezTo>
                      <a:pt x="104585" y="82201"/>
                      <a:pt x="119063" y="87249"/>
                      <a:pt x="123063" y="87249"/>
                    </a:cubicBezTo>
                    <a:cubicBezTo>
                      <a:pt x="124206" y="87249"/>
                      <a:pt x="124778" y="86582"/>
                      <a:pt x="124778" y="86106"/>
                    </a:cubicBezTo>
                    <a:cubicBezTo>
                      <a:pt x="124778" y="84106"/>
                      <a:pt x="122396" y="81534"/>
                      <a:pt x="101346" y="69628"/>
                    </a:cubicBezTo>
                    <a:cubicBezTo>
                      <a:pt x="85154" y="60484"/>
                      <a:pt x="83725" y="56007"/>
                      <a:pt x="69152" y="56007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FF097912-EC02-F5F4-6B2E-2547CBB4DDFC}"/>
                  </a:ext>
                </a:extLst>
              </p:cNvPr>
              <p:cNvSpPr/>
              <p:nvPr/>
            </p:nvSpPr>
            <p:spPr>
              <a:xfrm>
                <a:off x="3815557" y="-1202199"/>
                <a:ext cx="178403" cy="133826"/>
              </a:xfrm>
              <a:custGeom>
                <a:avLst/>
                <a:gdLst>
                  <a:gd name="connsiteX0" fmla="*/ 178403 w 178403"/>
                  <a:gd name="connsiteY0" fmla="*/ 122968 h 133826"/>
                  <a:gd name="connsiteX1" fmla="*/ 144971 w 178403"/>
                  <a:gd name="connsiteY1" fmla="*/ 99441 h 133826"/>
                  <a:gd name="connsiteX2" fmla="*/ 98965 w 178403"/>
                  <a:gd name="connsiteY2" fmla="*/ 80010 h 133826"/>
                  <a:gd name="connsiteX3" fmla="*/ 32861 w 178403"/>
                  <a:gd name="connsiteY3" fmla="*/ 66770 h 133826"/>
                  <a:gd name="connsiteX4" fmla="*/ 20765 w 178403"/>
                  <a:gd name="connsiteY4" fmla="*/ 0 h 133826"/>
                  <a:gd name="connsiteX5" fmla="*/ 0 w 178403"/>
                  <a:gd name="connsiteY5" fmla="*/ 95536 h 133826"/>
                  <a:gd name="connsiteX6" fmla="*/ 12668 w 178403"/>
                  <a:gd name="connsiteY6" fmla="*/ 133826 h 133826"/>
                  <a:gd name="connsiteX7" fmla="*/ 121253 w 178403"/>
                  <a:gd name="connsiteY7" fmla="*/ 117443 h 133826"/>
                  <a:gd name="connsiteX8" fmla="*/ 175831 w 178403"/>
                  <a:gd name="connsiteY8" fmla="*/ 124587 h 133826"/>
                  <a:gd name="connsiteX9" fmla="*/ 178308 w 178403"/>
                  <a:gd name="connsiteY9" fmla="*/ 122968 h 133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403" h="133826">
                    <a:moveTo>
                      <a:pt x="178403" y="122968"/>
                    </a:moveTo>
                    <a:cubicBezTo>
                      <a:pt x="178403" y="120110"/>
                      <a:pt x="175069" y="116491"/>
                      <a:pt x="144971" y="99441"/>
                    </a:cubicBezTo>
                    <a:cubicBezTo>
                      <a:pt x="121825" y="86392"/>
                      <a:pt x="119824" y="80010"/>
                      <a:pt x="98965" y="80010"/>
                    </a:cubicBezTo>
                    <a:cubicBezTo>
                      <a:pt x="36576" y="80010"/>
                      <a:pt x="35242" y="77533"/>
                      <a:pt x="32861" y="66770"/>
                    </a:cubicBezTo>
                    <a:cubicBezTo>
                      <a:pt x="30194" y="54673"/>
                      <a:pt x="30290" y="0"/>
                      <a:pt x="20765" y="0"/>
                    </a:cubicBezTo>
                    <a:cubicBezTo>
                      <a:pt x="11240" y="0"/>
                      <a:pt x="0" y="67532"/>
                      <a:pt x="0" y="95536"/>
                    </a:cubicBezTo>
                    <a:cubicBezTo>
                      <a:pt x="0" y="125730"/>
                      <a:pt x="3619" y="133826"/>
                      <a:pt x="12668" y="133826"/>
                    </a:cubicBezTo>
                    <a:cubicBezTo>
                      <a:pt x="73628" y="133826"/>
                      <a:pt x="95250" y="117443"/>
                      <a:pt x="121253" y="117443"/>
                    </a:cubicBezTo>
                    <a:cubicBezTo>
                      <a:pt x="149447" y="117443"/>
                      <a:pt x="170021" y="124587"/>
                      <a:pt x="175831" y="124587"/>
                    </a:cubicBezTo>
                    <a:cubicBezTo>
                      <a:pt x="177451" y="124587"/>
                      <a:pt x="178308" y="123635"/>
                      <a:pt x="178308" y="122968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7AC47164-40ED-687B-B1F3-6928C8506156}"/>
                  </a:ext>
                </a:extLst>
              </p:cNvPr>
              <p:cNvSpPr/>
              <p:nvPr/>
            </p:nvSpPr>
            <p:spPr>
              <a:xfrm>
                <a:off x="3676778" y="-1112378"/>
                <a:ext cx="133826" cy="100298"/>
              </a:xfrm>
              <a:custGeom>
                <a:avLst/>
                <a:gdLst>
                  <a:gd name="connsiteX0" fmla="*/ 74295 w 133826"/>
                  <a:gd name="connsiteY0" fmla="*/ 60103 h 100298"/>
                  <a:gd name="connsiteX1" fmla="*/ 24670 w 133826"/>
                  <a:gd name="connsiteY1" fmla="*/ 50102 h 100298"/>
                  <a:gd name="connsiteX2" fmla="*/ 15621 w 133826"/>
                  <a:gd name="connsiteY2" fmla="*/ 0 h 100298"/>
                  <a:gd name="connsiteX3" fmla="*/ 0 w 133826"/>
                  <a:gd name="connsiteY3" fmla="*/ 71628 h 100298"/>
                  <a:gd name="connsiteX4" fmla="*/ 9525 w 133826"/>
                  <a:gd name="connsiteY4" fmla="*/ 100298 h 100298"/>
                  <a:gd name="connsiteX5" fmla="*/ 90964 w 133826"/>
                  <a:gd name="connsiteY5" fmla="*/ 88011 h 100298"/>
                  <a:gd name="connsiteX6" fmla="*/ 131921 w 133826"/>
                  <a:gd name="connsiteY6" fmla="*/ 93345 h 100298"/>
                  <a:gd name="connsiteX7" fmla="*/ 133826 w 133826"/>
                  <a:gd name="connsiteY7" fmla="*/ 92107 h 100298"/>
                  <a:gd name="connsiteX8" fmla="*/ 108680 w 133826"/>
                  <a:gd name="connsiteY8" fmla="*/ 74486 h 100298"/>
                  <a:gd name="connsiteX9" fmla="*/ 74200 w 133826"/>
                  <a:gd name="connsiteY9" fmla="*/ 59912 h 1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6" h="100298">
                    <a:moveTo>
                      <a:pt x="74295" y="60103"/>
                    </a:moveTo>
                    <a:cubicBezTo>
                      <a:pt x="27527" y="60103"/>
                      <a:pt x="26479" y="58293"/>
                      <a:pt x="24670" y="50102"/>
                    </a:cubicBezTo>
                    <a:cubicBezTo>
                      <a:pt x="22669" y="40958"/>
                      <a:pt x="22765" y="0"/>
                      <a:pt x="15621" y="0"/>
                    </a:cubicBezTo>
                    <a:cubicBezTo>
                      <a:pt x="8477" y="0"/>
                      <a:pt x="0" y="50673"/>
                      <a:pt x="0" y="71628"/>
                    </a:cubicBezTo>
                    <a:cubicBezTo>
                      <a:pt x="0" y="94202"/>
                      <a:pt x="2667" y="100298"/>
                      <a:pt x="9525" y="100298"/>
                    </a:cubicBezTo>
                    <a:cubicBezTo>
                      <a:pt x="55245" y="100298"/>
                      <a:pt x="71438" y="88011"/>
                      <a:pt x="90964" y="88011"/>
                    </a:cubicBezTo>
                    <a:cubicBezTo>
                      <a:pt x="112109" y="88011"/>
                      <a:pt x="127540" y="93345"/>
                      <a:pt x="131921" y="93345"/>
                    </a:cubicBezTo>
                    <a:cubicBezTo>
                      <a:pt x="133159" y="93345"/>
                      <a:pt x="133826" y="92678"/>
                      <a:pt x="133826" y="92107"/>
                    </a:cubicBezTo>
                    <a:cubicBezTo>
                      <a:pt x="133826" y="90011"/>
                      <a:pt x="131254" y="87249"/>
                      <a:pt x="108680" y="74486"/>
                    </a:cubicBezTo>
                    <a:cubicBezTo>
                      <a:pt x="91345" y="64675"/>
                      <a:pt x="89821" y="59912"/>
                      <a:pt x="74200" y="59912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52BBB5D2-C5FD-546C-6868-CA5A06E89848}"/>
                  </a:ext>
                </a:extLst>
              </p:cNvPr>
              <p:cNvSpPr/>
              <p:nvPr/>
            </p:nvSpPr>
            <p:spPr>
              <a:xfrm>
                <a:off x="3533331" y="-987886"/>
                <a:ext cx="142779" cy="106965"/>
              </a:xfrm>
              <a:custGeom>
                <a:avLst/>
                <a:gdLst>
                  <a:gd name="connsiteX0" fmla="*/ 142589 w 142779"/>
                  <a:gd name="connsiteY0" fmla="*/ 98393 h 106965"/>
                  <a:gd name="connsiteX1" fmla="*/ 115824 w 142779"/>
                  <a:gd name="connsiteY1" fmla="*/ 79629 h 106965"/>
                  <a:gd name="connsiteX2" fmla="*/ 79057 w 142779"/>
                  <a:gd name="connsiteY2" fmla="*/ 64103 h 106965"/>
                  <a:gd name="connsiteX3" fmla="*/ 26194 w 142779"/>
                  <a:gd name="connsiteY3" fmla="*/ 53435 h 106965"/>
                  <a:gd name="connsiteX4" fmla="*/ 16573 w 142779"/>
                  <a:gd name="connsiteY4" fmla="*/ 0 h 106965"/>
                  <a:gd name="connsiteX5" fmla="*/ 0 w 142779"/>
                  <a:gd name="connsiteY5" fmla="*/ 76391 h 106965"/>
                  <a:gd name="connsiteX6" fmla="*/ 10192 w 142779"/>
                  <a:gd name="connsiteY6" fmla="*/ 106966 h 106965"/>
                  <a:gd name="connsiteX7" fmla="*/ 97060 w 142779"/>
                  <a:gd name="connsiteY7" fmla="*/ 93917 h 106965"/>
                  <a:gd name="connsiteX8" fmla="*/ 140780 w 142779"/>
                  <a:gd name="connsiteY8" fmla="*/ 99631 h 106965"/>
                  <a:gd name="connsiteX9" fmla="*/ 142780 w 142779"/>
                  <a:gd name="connsiteY9" fmla="*/ 98298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779" h="106965">
                    <a:moveTo>
                      <a:pt x="142589" y="98393"/>
                    </a:moveTo>
                    <a:cubicBezTo>
                      <a:pt x="142589" y="96107"/>
                      <a:pt x="139922" y="93154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6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3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1"/>
                      <a:pt x="140780" y="99631"/>
                    </a:cubicBezTo>
                    <a:cubicBezTo>
                      <a:pt x="142113" y="99631"/>
                      <a:pt x="142780" y="98870"/>
                      <a:pt x="142780" y="98298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A326B73-0F58-A343-F24D-D2417DCC52C0}"/>
                  </a:ext>
                </a:extLst>
              </p:cNvPr>
              <p:cNvSpPr/>
              <p:nvPr/>
            </p:nvSpPr>
            <p:spPr>
              <a:xfrm>
                <a:off x="3900139" y="-1253062"/>
                <a:ext cx="89154" cy="66865"/>
              </a:xfrm>
              <a:custGeom>
                <a:avLst/>
                <a:gdLst>
                  <a:gd name="connsiteX0" fmla="*/ 6287 w 89154"/>
                  <a:gd name="connsiteY0" fmla="*/ 66865 h 66865"/>
                  <a:gd name="connsiteX1" fmla="*/ 60579 w 89154"/>
                  <a:gd name="connsiteY1" fmla="*/ 58674 h 66865"/>
                  <a:gd name="connsiteX2" fmla="*/ 87916 w 89154"/>
                  <a:gd name="connsiteY2" fmla="*/ 62294 h 66865"/>
                  <a:gd name="connsiteX3" fmla="*/ 89154 w 89154"/>
                  <a:gd name="connsiteY3" fmla="*/ 61436 h 66865"/>
                  <a:gd name="connsiteX4" fmla="*/ 72390 w 89154"/>
                  <a:gd name="connsiteY4" fmla="*/ 49721 h 66865"/>
                  <a:gd name="connsiteX5" fmla="*/ 49435 w 89154"/>
                  <a:gd name="connsiteY5" fmla="*/ 40005 h 66865"/>
                  <a:gd name="connsiteX6" fmla="*/ 16383 w 89154"/>
                  <a:gd name="connsiteY6" fmla="*/ 33338 h 66865"/>
                  <a:gd name="connsiteX7" fmla="*/ 10382 w 89154"/>
                  <a:gd name="connsiteY7" fmla="*/ 0 h 66865"/>
                  <a:gd name="connsiteX8" fmla="*/ 0 w 89154"/>
                  <a:gd name="connsiteY8" fmla="*/ 47720 h 66865"/>
                  <a:gd name="connsiteX9" fmla="*/ 6382 w 89154"/>
                  <a:gd name="connsiteY9" fmla="*/ 66865 h 6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54" h="66865">
                    <a:moveTo>
                      <a:pt x="6287" y="66865"/>
                    </a:moveTo>
                    <a:cubicBezTo>
                      <a:pt x="36767" y="66865"/>
                      <a:pt x="47530" y="58674"/>
                      <a:pt x="60579" y="58674"/>
                    </a:cubicBezTo>
                    <a:cubicBezTo>
                      <a:pt x="74676" y="58674"/>
                      <a:pt x="84963" y="62294"/>
                      <a:pt x="87916" y="62294"/>
                    </a:cubicBezTo>
                    <a:cubicBezTo>
                      <a:pt x="88773" y="62294"/>
                      <a:pt x="89154" y="61817"/>
                      <a:pt x="89154" y="61436"/>
                    </a:cubicBezTo>
                    <a:cubicBezTo>
                      <a:pt x="89154" y="60007"/>
                      <a:pt x="87440" y="58198"/>
                      <a:pt x="72390" y="49721"/>
                    </a:cubicBezTo>
                    <a:cubicBezTo>
                      <a:pt x="60769" y="43148"/>
                      <a:pt x="59817" y="40005"/>
                      <a:pt x="49435" y="40005"/>
                    </a:cubicBezTo>
                    <a:cubicBezTo>
                      <a:pt x="18288" y="40005"/>
                      <a:pt x="17526" y="38767"/>
                      <a:pt x="16383" y="33338"/>
                    </a:cubicBezTo>
                    <a:cubicBezTo>
                      <a:pt x="15050" y="27242"/>
                      <a:pt x="15050" y="0"/>
                      <a:pt x="10382" y="0"/>
                    </a:cubicBezTo>
                    <a:cubicBezTo>
                      <a:pt x="5715" y="0"/>
                      <a:pt x="0" y="33814"/>
                      <a:pt x="0" y="47720"/>
                    </a:cubicBezTo>
                    <a:cubicBezTo>
                      <a:pt x="0" y="62770"/>
                      <a:pt x="1810" y="66865"/>
                      <a:pt x="6382" y="66865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D5898F81-38D3-C553-169A-61EF321B31F8}"/>
                  </a:ext>
                </a:extLst>
              </p:cNvPr>
              <p:cNvSpPr/>
              <p:nvPr/>
            </p:nvSpPr>
            <p:spPr>
              <a:xfrm>
                <a:off x="3471704" y="-1163527"/>
                <a:ext cx="142589" cy="106965"/>
              </a:xfrm>
              <a:custGeom>
                <a:avLst/>
                <a:gdLst>
                  <a:gd name="connsiteX0" fmla="*/ 140589 w 142589"/>
                  <a:gd name="connsiteY0" fmla="*/ 99727 h 106965"/>
                  <a:gd name="connsiteX1" fmla="*/ 142589 w 142589"/>
                  <a:gd name="connsiteY1" fmla="*/ 98393 h 106965"/>
                  <a:gd name="connsiteX2" fmla="*/ 115824 w 142589"/>
                  <a:gd name="connsiteY2" fmla="*/ 79629 h 106965"/>
                  <a:gd name="connsiteX3" fmla="*/ 79057 w 142589"/>
                  <a:gd name="connsiteY3" fmla="*/ 64103 h 106965"/>
                  <a:gd name="connsiteX4" fmla="*/ 26194 w 142589"/>
                  <a:gd name="connsiteY4" fmla="*/ 53435 h 106965"/>
                  <a:gd name="connsiteX5" fmla="*/ 16574 w 142589"/>
                  <a:gd name="connsiteY5" fmla="*/ 0 h 106965"/>
                  <a:gd name="connsiteX6" fmla="*/ 0 w 142589"/>
                  <a:gd name="connsiteY6" fmla="*/ 76391 h 106965"/>
                  <a:gd name="connsiteX7" fmla="*/ 10192 w 142589"/>
                  <a:gd name="connsiteY7" fmla="*/ 106966 h 106965"/>
                  <a:gd name="connsiteX8" fmla="*/ 97060 w 142589"/>
                  <a:gd name="connsiteY8" fmla="*/ 93917 h 106965"/>
                  <a:gd name="connsiteX9" fmla="*/ 140780 w 142589"/>
                  <a:gd name="connsiteY9" fmla="*/ 99632 h 10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589" h="106965">
                    <a:moveTo>
                      <a:pt x="140589" y="99727"/>
                    </a:moveTo>
                    <a:cubicBezTo>
                      <a:pt x="141922" y="99727"/>
                      <a:pt x="142589" y="98965"/>
                      <a:pt x="142589" y="98393"/>
                    </a:cubicBezTo>
                    <a:cubicBezTo>
                      <a:pt x="142589" y="96107"/>
                      <a:pt x="139922" y="93155"/>
                      <a:pt x="115824" y="79629"/>
                    </a:cubicBezTo>
                    <a:cubicBezTo>
                      <a:pt x="97250" y="69152"/>
                      <a:pt x="95726" y="64103"/>
                      <a:pt x="79057" y="64103"/>
                    </a:cubicBezTo>
                    <a:cubicBezTo>
                      <a:pt x="29147" y="64103"/>
                      <a:pt x="28099" y="62103"/>
                      <a:pt x="26194" y="53435"/>
                    </a:cubicBezTo>
                    <a:cubicBezTo>
                      <a:pt x="24098" y="43720"/>
                      <a:pt x="24098" y="0"/>
                      <a:pt x="16574" y="0"/>
                    </a:cubicBezTo>
                    <a:cubicBezTo>
                      <a:pt x="9049" y="0"/>
                      <a:pt x="0" y="54102"/>
                      <a:pt x="0" y="76391"/>
                    </a:cubicBezTo>
                    <a:cubicBezTo>
                      <a:pt x="0" y="100489"/>
                      <a:pt x="2857" y="106966"/>
                      <a:pt x="10192" y="106966"/>
                    </a:cubicBezTo>
                    <a:cubicBezTo>
                      <a:pt x="58960" y="106966"/>
                      <a:pt x="76200" y="93917"/>
                      <a:pt x="97060" y="93917"/>
                    </a:cubicBezTo>
                    <a:cubicBezTo>
                      <a:pt x="119634" y="93917"/>
                      <a:pt x="136112" y="99632"/>
                      <a:pt x="140780" y="99632"/>
                    </a:cubicBezTo>
                    <a:close/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  <p:grpSp>
          <p:nvGrpSpPr>
            <p:cNvPr id="23" name="Graphic 10">
              <a:extLst>
                <a:ext uri="{FF2B5EF4-FFF2-40B4-BE49-F238E27FC236}">
                  <a16:creationId xmlns:a16="http://schemas.microsoft.com/office/drawing/2014/main" id="{D20EB997-2FDC-B65B-FC31-C0BBDF7FB301}"/>
                </a:ext>
              </a:extLst>
            </p:cNvPr>
            <p:cNvGrpSpPr/>
            <p:nvPr/>
          </p:nvGrpSpPr>
          <p:grpSpPr>
            <a:xfrm>
              <a:off x="5158296" y="-1050847"/>
              <a:ext cx="2700908" cy="1006602"/>
              <a:chOff x="5158296" y="-1050847"/>
              <a:chExt cx="2700908" cy="1006602"/>
            </a:xfrm>
            <a:solidFill>
              <a:srgbClr val="033572"/>
            </a:solidFill>
          </p:grpSpPr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344F6AB-8C30-2289-7D06-02FEBCAFB349}"/>
                  </a:ext>
                </a:extLst>
              </p:cNvPr>
              <p:cNvSpPr/>
              <p:nvPr/>
            </p:nvSpPr>
            <p:spPr>
              <a:xfrm>
                <a:off x="5158296" y="-1038655"/>
                <a:ext cx="736568" cy="982027"/>
              </a:xfrm>
              <a:custGeom>
                <a:avLst/>
                <a:gdLst>
                  <a:gd name="connsiteX0" fmla="*/ 719995 w 736568"/>
                  <a:gd name="connsiteY0" fmla="*/ 752951 h 982027"/>
                  <a:gd name="connsiteX1" fmla="*/ 270129 w 736568"/>
                  <a:gd name="connsiteY1" fmla="*/ 752951 h 982027"/>
                  <a:gd name="connsiteX2" fmla="*/ 261938 w 736568"/>
                  <a:gd name="connsiteY2" fmla="*/ 744760 h 982027"/>
                  <a:gd name="connsiteX3" fmla="*/ 261938 w 736568"/>
                  <a:gd name="connsiteY3" fmla="*/ 16383 h 982027"/>
                  <a:gd name="connsiteX4" fmla="*/ 245555 w 736568"/>
                  <a:gd name="connsiteY4" fmla="*/ 0 h 982027"/>
                  <a:gd name="connsiteX5" fmla="*/ 16383 w 736568"/>
                  <a:gd name="connsiteY5" fmla="*/ 0 h 982027"/>
                  <a:gd name="connsiteX6" fmla="*/ 0 w 736568"/>
                  <a:gd name="connsiteY6" fmla="*/ 16383 h 982027"/>
                  <a:gd name="connsiteX7" fmla="*/ 0 w 736568"/>
                  <a:gd name="connsiteY7" fmla="*/ 965454 h 982027"/>
                  <a:gd name="connsiteX8" fmla="*/ 16574 w 736568"/>
                  <a:gd name="connsiteY8" fmla="*/ 982028 h 982027"/>
                  <a:gd name="connsiteX9" fmla="*/ 719995 w 736568"/>
                  <a:gd name="connsiteY9" fmla="*/ 982028 h 982027"/>
                  <a:gd name="connsiteX10" fmla="*/ 736568 w 736568"/>
                  <a:gd name="connsiteY10" fmla="*/ 965454 h 982027"/>
                  <a:gd name="connsiteX11" fmla="*/ 736568 w 736568"/>
                  <a:gd name="connsiteY11" fmla="*/ 769430 h 982027"/>
                  <a:gd name="connsiteX12" fmla="*/ 719995 w 736568"/>
                  <a:gd name="connsiteY12" fmla="*/ 752856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6568" h="982027">
                    <a:moveTo>
                      <a:pt x="719995" y="752951"/>
                    </a:moveTo>
                    <a:lnTo>
                      <a:pt x="270129" y="752951"/>
                    </a:lnTo>
                    <a:cubicBezTo>
                      <a:pt x="265652" y="752951"/>
                      <a:pt x="261938" y="749237"/>
                      <a:pt x="261938" y="744760"/>
                    </a:cubicBezTo>
                    <a:lnTo>
                      <a:pt x="261938" y="16383"/>
                    </a:lnTo>
                    <a:cubicBezTo>
                      <a:pt x="261938" y="7334"/>
                      <a:pt x="254603" y="0"/>
                      <a:pt x="245555" y="0"/>
                    </a:cubicBez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454"/>
                    </a:lnTo>
                    <a:cubicBezTo>
                      <a:pt x="0" y="974598"/>
                      <a:pt x="7429" y="982028"/>
                      <a:pt x="16574" y="982028"/>
                    </a:cubicBezTo>
                    <a:lnTo>
                      <a:pt x="719995" y="982028"/>
                    </a:lnTo>
                    <a:cubicBezTo>
                      <a:pt x="729139" y="982028"/>
                      <a:pt x="736568" y="974598"/>
                      <a:pt x="736568" y="965454"/>
                    </a:cubicBezTo>
                    <a:lnTo>
                      <a:pt x="736568" y="769430"/>
                    </a:lnTo>
                    <a:cubicBezTo>
                      <a:pt x="736568" y="760286"/>
                      <a:pt x="729139" y="752856"/>
                      <a:pt x="719995" y="752856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2FC161CF-11AA-2841-2429-3331DC629EDD}"/>
                  </a:ext>
                </a:extLst>
              </p:cNvPr>
              <p:cNvSpPr/>
              <p:nvPr/>
            </p:nvSpPr>
            <p:spPr>
              <a:xfrm>
                <a:off x="7122542" y="-1038559"/>
                <a:ext cx="736663" cy="982027"/>
              </a:xfrm>
              <a:custGeom>
                <a:avLst/>
                <a:gdLst>
                  <a:gd name="connsiteX0" fmla="*/ 721233 w 736663"/>
                  <a:gd name="connsiteY0" fmla="*/ 0 h 982027"/>
                  <a:gd name="connsiteX1" fmla="*/ 16383 w 736663"/>
                  <a:gd name="connsiteY1" fmla="*/ 0 h 982027"/>
                  <a:gd name="connsiteX2" fmla="*/ 0 w 736663"/>
                  <a:gd name="connsiteY2" fmla="*/ 16383 h 982027"/>
                  <a:gd name="connsiteX3" fmla="*/ 0 w 736663"/>
                  <a:gd name="connsiteY3" fmla="*/ 965645 h 982027"/>
                  <a:gd name="connsiteX4" fmla="*/ 16383 w 736663"/>
                  <a:gd name="connsiteY4" fmla="*/ 982028 h 982027"/>
                  <a:gd name="connsiteX5" fmla="*/ 245554 w 736663"/>
                  <a:gd name="connsiteY5" fmla="*/ 982028 h 982027"/>
                  <a:gd name="connsiteX6" fmla="*/ 261938 w 736663"/>
                  <a:gd name="connsiteY6" fmla="*/ 965645 h 982027"/>
                  <a:gd name="connsiteX7" fmla="*/ 261938 w 736663"/>
                  <a:gd name="connsiteY7" fmla="*/ 613791 h 982027"/>
                  <a:gd name="connsiteX8" fmla="*/ 270129 w 736663"/>
                  <a:gd name="connsiteY8" fmla="*/ 605599 h 982027"/>
                  <a:gd name="connsiteX9" fmla="*/ 558546 w 736663"/>
                  <a:gd name="connsiteY9" fmla="*/ 605599 h 982027"/>
                  <a:gd name="connsiteX10" fmla="*/ 572929 w 736663"/>
                  <a:gd name="connsiteY10" fmla="*/ 591217 h 982027"/>
                  <a:gd name="connsiteX11" fmla="*/ 572929 w 736663"/>
                  <a:gd name="connsiteY11" fmla="*/ 423577 h 982027"/>
                  <a:gd name="connsiteX12" fmla="*/ 558546 w 736663"/>
                  <a:gd name="connsiteY12" fmla="*/ 409194 h 982027"/>
                  <a:gd name="connsiteX13" fmla="*/ 270129 w 736663"/>
                  <a:gd name="connsiteY13" fmla="*/ 409194 h 982027"/>
                  <a:gd name="connsiteX14" fmla="*/ 261938 w 736663"/>
                  <a:gd name="connsiteY14" fmla="*/ 401003 h 982027"/>
                  <a:gd name="connsiteX15" fmla="*/ 261938 w 736663"/>
                  <a:gd name="connsiteY15" fmla="*/ 237363 h 982027"/>
                  <a:gd name="connsiteX16" fmla="*/ 270129 w 736663"/>
                  <a:gd name="connsiteY16" fmla="*/ 229172 h 982027"/>
                  <a:gd name="connsiteX17" fmla="*/ 721328 w 736663"/>
                  <a:gd name="connsiteY17" fmla="*/ 229172 h 982027"/>
                  <a:gd name="connsiteX18" fmla="*/ 736663 w 736663"/>
                  <a:gd name="connsiteY18" fmla="*/ 213836 h 982027"/>
                  <a:gd name="connsiteX19" fmla="*/ 736663 w 736663"/>
                  <a:gd name="connsiteY19" fmla="*/ 15335 h 982027"/>
                  <a:gd name="connsiteX20" fmla="*/ 721328 w 736663"/>
                  <a:gd name="connsiteY20" fmla="*/ 0 h 98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6663" h="982027">
                    <a:moveTo>
                      <a:pt x="721233" y="0"/>
                    </a:moveTo>
                    <a:lnTo>
                      <a:pt x="16383" y="0"/>
                    </a:lnTo>
                    <a:cubicBezTo>
                      <a:pt x="7334" y="0"/>
                      <a:pt x="0" y="7334"/>
                      <a:pt x="0" y="16383"/>
                    </a:cubicBezTo>
                    <a:lnTo>
                      <a:pt x="0" y="965645"/>
                    </a:lnTo>
                    <a:cubicBezTo>
                      <a:pt x="0" y="974693"/>
                      <a:pt x="7334" y="982028"/>
                      <a:pt x="16383" y="982028"/>
                    </a:cubicBezTo>
                    <a:lnTo>
                      <a:pt x="245554" y="982028"/>
                    </a:lnTo>
                    <a:cubicBezTo>
                      <a:pt x="254603" y="982028"/>
                      <a:pt x="261938" y="974693"/>
                      <a:pt x="261938" y="965645"/>
                    </a:cubicBezTo>
                    <a:lnTo>
                      <a:pt x="261938" y="613791"/>
                    </a:lnTo>
                    <a:cubicBezTo>
                      <a:pt x="261938" y="609314"/>
                      <a:pt x="265652" y="605599"/>
                      <a:pt x="270129" y="605599"/>
                    </a:cubicBezTo>
                    <a:lnTo>
                      <a:pt x="558546" y="605599"/>
                    </a:lnTo>
                    <a:cubicBezTo>
                      <a:pt x="566452" y="605599"/>
                      <a:pt x="572929" y="599123"/>
                      <a:pt x="572929" y="591217"/>
                    </a:cubicBezTo>
                    <a:lnTo>
                      <a:pt x="572929" y="423577"/>
                    </a:lnTo>
                    <a:cubicBezTo>
                      <a:pt x="572929" y="415671"/>
                      <a:pt x="566452" y="409194"/>
                      <a:pt x="558546" y="409194"/>
                    </a:cubicBezTo>
                    <a:lnTo>
                      <a:pt x="270129" y="409194"/>
                    </a:lnTo>
                    <a:cubicBezTo>
                      <a:pt x="265652" y="409194"/>
                      <a:pt x="261938" y="405479"/>
                      <a:pt x="261938" y="401003"/>
                    </a:cubicBezTo>
                    <a:lnTo>
                      <a:pt x="261938" y="237363"/>
                    </a:lnTo>
                    <a:cubicBezTo>
                      <a:pt x="261938" y="232886"/>
                      <a:pt x="265652" y="229172"/>
                      <a:pt x="270129" y="229172"/>
                    </a:cubicBezTo>
                    <a:lnTo>
                      <a:pt x="721328" y="229172"/>
                    </a:lnTo>
                    <a:cubicBezTo>
                      <a:pt x="729805" y="229172"/>
                      <a:pt x="736663" y="222314"/>
                      <a:pt x="736663" y="213836"/>
                    </a:cubicBezTo>
                    <a:lnTo>
                      <a:pt x="736663" y="15335"/>
                    </a:lnTo>
                    <a:cubicBezTo>
                      <a:pt x="736663" y="6858"/>
                      <a:pt x="729805" y="0"/>
                      <a:pt x="721328" y="0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B1B200F5-3D10-CCED-6387-DCAA693515D2}"/>
                  </a:ext>
                </a:extLst>
              </p:cNvPr>
              <p:cNvSpPr/>
              <p:nvPr/>
            </p:nvSpPr>
            <p:spPr>
              <a:xfrm>
                <a:off x="5966397" y="-1050847"/>
                <a:ext cx="1006601" cy="1006602"/>
              </a:xfrm>
              <a:custGeom>
                <a:avLst/>
                <a:gdLst>
                  <a:gd name="connsiteX0" fmla="*/ 503301 w 1006601"/>
                  <a:gd name="connsiteY0" fmla="*/ 761048 h 1006602"/>
                  <a:gd name="connsiteX1" fmla="*/ 245554 w 1006601"/>
                  <a:gd name="connsiteY1" fmla="*/ 503301 h 1006602"/>
                  <a:gd name="connsiteX2" fmla="*/ 503301 w 1006601"/>
                  <a:gd name="connsiteY2" fmla="*/ 245554 h 1006602"/>
                  <a:gd name="connsiteX3" fmla="*/ 761047 w 1006601"/>
                  <a:gd name="connsiteY3" fmla="*/ 503301 h 1006602"/>
                  <a:gd name="connsiteX4" fmla="*/ 503301 w 1006601"/>
                  <a:gd name="connsiteY4" fmla="*/ 761048 h 1006602"/>
                  <a:gd name="connsiteX5" fmla="*/ 503301 w 1006601"/>
                  <a:gd name="connsiteY5" fmla="*/ 0 h 1006602"/>
                  <a:gd name="connsiteX6" fmla="*/ 0 w 1006601"/>
                  <a:gd name="connsiteY6" fmla="*/ 503301 h 1006602"/>
                  <a:gd name="connsiteX7" fmla="*/ 503301 w 1006601"/>
                  <a:gd name="connsiteY7" fmla="*/ 1006602 h 1006602"/>
                  <a:gd name="connsiteX8" fmla="*/ 1006602 w 1006601"/>
                  <a:gd name="connsiteY8" fmla="*/ 503301 h 1006602"/>
                  <a:gd name="connsiteX9" fmla="*/ 503301 w 1006601"/>
                  <a:gd name="connsiteY9" fmla="*/ 0 h 100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6601" h="1006602">
                    <a:moveTo>
                      <a:pt x="503301" y="761048"/>
                    </a:moveTo>
                    <a:cubicBezTo>
                      <a:pt x="360902" y="761048"/>
                      <a:pt x="245554" y="645605"/>
                      <a:pt x="245554" y="503301"/>
                    </a:cubicBezTo>
                    <a:cubicBezTo>
                      <a:pt x="245554" y="360998"/>
                      <a:pt x="360997" y="245554"/>
                      <a:pt x="503301" y="245554"/>
                    </a:cubicBezTo>
                    <a:cubicBezTo>
                      <a:pt x="645605" y="245554"/>
                      <a:pt x="761047" y="360998"/>
                      <a:pt x="761047" y="503301"/>
                    </a:cubicBezTo>
                    <a:cubicBezTo>
                      <a:pt x="761047" y="645605"/>
                      <a:pt x="645605" y="761048"/>
                      <a:pt x="503301" y="761048"/>
                    </a:cubicBezTo>
                    <a:moveTo>
                      <a:pt x="503301" y="0"/>
                    </a:moveTo>
                    <a:cubicBezTo>
                      <a:pt x="225362" y="0"/>
                      <a:pt x="0" y="225362"/>
                      <a:pt x="0" y="503301"/>
                    </a:cubicBezTo>
                    <a:cubicBezTo>
                      <a:pt x="0" y="781241"/>
                      <a:pt x="225362" y="1006602"/>
                      <a:pt x="503301" y="1006602"/>
                    </a:cubicBezTo>
                    <a:cubicBezTo>
                      <a:pt x="781240" y="1006602"/>
                      <a:pt x="1006602" y="781241"/>
                      <a:pt x="1006602" y="503301"/>
                    </a:cubicBezTo>
                    <a:cubicBezTo>
                      <a:pt x="1006602" y="225362"/>
                      <a:pt x="781240" y="0"/>
                      <a:pt x="503301" y="0"/>
                    </a:cubicBezTo>
                  </a:path>
                </a:pathLst>
              </a:custGeom>
              <a:solidFill>
                <a:srgbClr val="0335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39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60" r:id="rId6"/>
    <p:sldLayoutId id="2147483661" r:id="rId7"/>
    <p:sldLayoutId id="2147483655" r:id="rId8"/>
    <p:sldLayoutId id="214748366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3538" indent="-1889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09613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8" userDrawn="1">
          <p15:clr>
            <a:srgbClr val="F26B43"/>
          </p15:clr>
        </p15:guide>
        <p15:guide id="2" pos="778" userDrawn="1">
          <p15:clr>
            <a:srgbClr val="F26B43"/>
          </p15:clr>
        </p15:guide>
        <p15:guide id="3" orient="horz" pos="3858" userDrawn="1">
          <p15:clr>
            <a:srgbClr val="F26B43"/>
          </p15:clr>
        </p15:guide>
        <p15:guide id="4" pos="69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BC1E5CE-5F18-1579-0803-DA952BE96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235075" y="659219"/>
            <a:ext cx="9709149" cy="67856"/>
          </a:xfrm>
        </p:spPr>
        <p:txBody>
          <a:bodyPr>
            <a:normAutofit fontScale="90000"/>
          </a:bodyPr>
          <a:lstStyle/>
          <a:p>
            <a:r>
              <a:rPr lang="da-DK" dirty="0"/>
              <a:t>        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             </a:t>
            </a:r>
            <a:endParaRPr lang="da-DK" sz="2000" dirty="0"/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DDBD9666-A5EA-BD93-4EB8-A13E87C9C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95" y="897196"/>
            <a:ext cx="10423229" cy="3148490"/>
          </a:xfrm>
        </p:spPr>
        <p:txBody>
          <a:bodyPr>
            <a:normAutofit/>
          </a:bodyPr>
          <a:lstStyle/>
          <a:p>
            <a:r>
              <a:rPr lang="da-DK" sz="4800" dirty="0"/>
              <a:t> </a:t>
            </a:r>
          </a:p>
          <a:p>
            <a:r>
              <a:rPr lang="da-DK" sz="4800" dirty="0"/>
              <a:t>      </a:t>
            </a:r>
            <a:r>
              <a:rPr lang="da-DK" sz="5200" dirty="0"/>
              <a:t>Det handler om mere end grej,</a:t>
            </a:r>
          </a:p>
          <a:p>
            <a:r>
              <a:rPr lang="da-DK" sz="5200" dirty="0"/>
              <a:t>         det handler om mennesker</a:t>
            </a:r>
          </a:p>
        </p:txBody>
      </p:sp>
    </p:spTree>
    <p:extLst>
      <p:ext uri="{BB962C8B-B14F-4D97-AF65-F5344CB8AC3E}">
        <p14:creationId xmlns:p14="http://schemas.microsoft.com/office/powerpoint/2010/main" val="407261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47FD2E2-FFF1-2175-62D9-B608B6B32E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r="25856"/>
          <a:stretch>
            <a:fillRect/>
          </a:stretch>
        </p:blipFill>
        <p:spPr>
          <a:custGeom>
            <a:avLst/>
            <a:gdLst>
              <a:gd name="connsiteX0" fmla="*/ 0 w 6622560"/>
              <a:gd name="connsiteY0" fmla="*/ 0 h 6858000"/>
              <a:gd name="connsiteX1" fmla="*/ 6622560 w 6622560"/>
              <a:gd name="connsiteY1" fmla="*/ 0 h 6858000"/>
              <a:gd name="connsiteX2" fmla="*/ 6578700 w 6622560"/>
              <a:gd name="connsiteY2" fmla="*/ 96191 h 6858000"/>
              <a:gd name="connsiteX3" fmla="*/ 5707562 w 6622560"/>
              <a:gd name="connsiteY3" fmla="*/ 5039054 h 6858000"/>
              <a:gd name="connsiteX4" fmla="*/ 5922468 w 6622560"/>
              <a:gd name="connsiteY4" fmla="*/ 6852062 h 6858000"/>
              <a:gd name="connsiteX5" fmla="*/ 5353052 w 6622560"/>
              <a:gd name="connsiteY5" fmla="*/ 6852062 h 6858000"/>
              <a:gd name="connsiteX6" fmla="*/ 5353052 w 6622560"/>
              <a:gd name="connsiteY6" fmla="*/ 6858000 h 6858000"/>
              <a:gd name="connsiteX7" fmla="*/ 0 w 662256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2560" h="6858000">
                <a:moveTo>
                  <a:pt x="0" y="0"/>
                </a:moveTo>
                <a:lnTo>
                  <a:pt x="6622560" y="0"/>
                </a:lnTo>
                <a:lnTo>
                  <a:pt x="6578700" y="96191"/>
                </a:lnTo>
                <a:cubicBezTo>
                  <a:pt x="6126425" y="1142901"/>
                  <a:pt x="5707562" y="3791895"/>
                  <a:pt x="5707562" y="5039054"/>
                </a:cubicBezTo>
                <a:cubicBezTo>
                  <a:pt x="5707562" y="5979909"/>
                  <a:pt x="5772847" y="6539696"/>
                  <a:pt x="5922468" y="6852062"/>
                </a:cubicBezTo>
                <a:lnTo>
                  <a:pt x="5353052" y="6852062"/>
                </a:lnTo>
                <a:lnTo>
                  <a:pt x="53530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6AC8D50-E05B-87AF-7E4B-50D73F63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580" y="827187"/>
            <a:ext cx="3586644" cy="3840506"/>
          </a:xfrm>
        </p:spPr>
        <p:txBody>
          <a:bodyPr>
            <a:normAutofit fontScale="90000"/>
          </a:bodyPr>
          <a:lstStyle/>
          <a:p>
            <a:r>
              <a:rPr lang="da-DK" sz="4000" dirty="0"/>
              <a:t>Hvordan vil du arbejde med beredskab og hvem vil du inddrage for at komme i mål?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E0A907-33D1-C7E3-DCFC-2FAFDE103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  </a:t>
            </a:r>
          </a:p>
          <a:p>
            <a:pPr marL="342900" indent="-34290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860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52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D6B33-4FA9-F303-6481-D4CDED02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99" y="529473"/>
            <a:ext cx="9875276" cy="1325563"/>
          </a:xfrm>
        </p:spPr>
        <p:txBody>
          <a:bodyPr/>
          <a:lstStyle/>
          <a:p>
            <a:r>
              <a:rPr lang="da-DK" dirty="0"/>
              <a:t>VI TAGER ET SKRIDT AD GANGEN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DBFCEF-C7FA-C634-C930-EED3C80F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799" y="2251494"/>
            <a:ext cx="10031023" cy="3361311"/>
          </a:xfrm>
        </p:spPr>
        <p:txBody>
          <a:bodyPr>
            <a:normAutofit/>
          </a:bodyPr>
          <a:lstStyle/>
          <a:p>
            <a:r>
              <a:rPr lang="da-DK" sz="3600" dirty="0"/>
              <a:t>Folkeoplysningens Nationale Beredskabsdag </a:t>
            </a:r>
          </a:p>
          <a:p>
            <a:endParaRPr lang="da-DK" sz="3600" dirty="0"/>
          </a:p>
          <a:p>
            <a:r>
              <a:rPr lang="da-DK" sz="3600" dirty="0"/>
              <a:t>Uddannelse af undervisere</a:t>
            </a:r>
          </a:p>
          <a:p>
            <a:endParaRPr lang="da-DK" sz="3600" dirty="0"/>
          </a:p>
          <a:p>
            <a:r>
              <a:rPr lang="da-DK" sz="3600" dirty="0"/>
              <a:t>Kurser </a:t>
            </a:r>
          </a:p>
          <a:p>
            <a:endParaRPr lang="da-DK" sz="3600" dirty="0"/>
          </a:p>
          <a:p>
            <a:endParaRPr lang="da-DK" sz="36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790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>
            <a:extLst>
              <a:ext uri="{FF2B5EF4-FFF2-40B4-BE49-F238E27FC236}">
                <a16:creationId xmlns:a16="http://schemas.microsoft.com/office/drawing/2014/main" id="{D8E07504-C35B-3EE3-551F-6748834D72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0" r="14548" b="-1"/>
          <a:stretch>
            <a:fillRect/>
          </a:stretch>
        </p:blipFill>
        <p:spPr>
          <a:xfrm>
            <a:off x="20" y="10"/>
            <a:ext cx="6622540" cy="6857990"/>
          </a:xfrm>
          <a:custGeom>
            <a:avLst/>
            <a:gdLst>
              <a:gd name="connsiteX0" fmla="*/ 0 w 12192000"/>
              <a:gd name="connsiteY0" fmla="*/ 0 h 6078175"/>
              <a:gd name="connsiteX1" fmla="*/ 12192000 w 12192000"/>
              <a:gd name="connsiteY1" fmla="*/ 0 h 6078175"/>
              <a:gd name="connsiteX2" fmla="*/ 12192000 w 12192000"/>
              <a:gd name="connsiteY2" fmla="*/ 5566692 h 6078175"/>
              <a:gd name="connsiteX3" fmla="*/ 12099130 w 12192000"/>
              <a:gd name="connsiteY3" fmla="*/ 5572356 h 6078175"/>
              <a:gd name="connsiteX4" fmla="*/ 8112035 w 12192000"/>
              <a:gd name="connsiteY4" fmla="*/ 6078175 h 6078175"/>
              <a:gd name="connsiteX5" fmla="*/ 0 w 12192000"/>
              <a:gd name="connsiteY5" fmla="*/ 4910618 h 607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078175">
                <a:moveTo>
                  <a:pt x="0" y="0"/>
                </a:moveTo>
                <a:lnTo>
                  <a:pt x="12192000" y="0"/>
                </a:lnTo>
                <a:lnTo>
                  <a:pt x="12192000" y="5566692"/>
                </a:lnTo>
                <a:lnTo>
                  <a:pt x="12099130" y="5572356"/>
                </a:lnTo>
                <a:cubicBezTo>
                  <a:pt x="11564808" y="5628558"/>
                  <a:pt x="10090095" y="6078175"/>
                  <a:pt x="8112035" y="6078175"/>
                </a:cubicBezTo>
                <a:cubicBezTo>
                  <a:pt x="6171029" y="6078175"/>
                  <a:pt x="4554669" y="4910618"/>
                  <a:pt x="0" y="4910618"/>
                </a:cubicBezTo>
                <a:close/>
              </a:path>
            </a:pathLst>
          </a:cu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5BB25D-FD8C-4CA8-1F31-2E90C024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580" y="827187"/>
            <a:ext cx="3586644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BLIV KLAR TIL AT UNDERVISE I BEREDSKAB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9653B5-ED9D-C3DB-EAFD-F192536A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580" y="2764465"/>
            <a:ext cx="3586644" cy="2874220"/>
          </a:xfrm>
        </p:spPr>
        <p:txBody>
          <a:bodyPr>
            <a:normAutofit/>
          </a:bodyPr>
          <a:lstStyle/>
          <a:p>
            <a:r>
              <a:rPr lang="en-US" sz="2600" dirty="0" err="1"/>
              <a:t>Kursus</a:t>
            </a:r>
            <a:r>
              <a:rPr lang="en-US" sz="2600" dirty="0"/>
              <a:t> </a:t>
            </a:r>
            <a:r>
              <a:rPr lang="en-US" sz="2600" dirty="0" err="1"/>
              <a:t>på</a:t>
            </a:r>
            <a:r>
              <a:rPr lang="en-US" sz="2600" dirty="0"/>
              <a:t> </a:t>
            </a:r>
            <a:r>
              <a:rPr lang="en-US" sz="2600" dirty="0" err="1"/>
              <a:t>lørdag</a:t>
            </a:r>
            <a:r>
              <a:rPr lang="en-US" sz="2600" dirty="0"/>
              <a:t> I Ringsted</a:t>
            </a:r>
          </a:p>
          <a:p>
            <a:endParaRPr lang="en-US" sz="2600" dirty="0"/>
          </a:p>
          <a:p>
            <a:r>
              <a:rPr lang="en-US" sz="2600" dirty="0"/>
              <a:t>10 </a:t>
            </a:r>
            <a:r>
              <a:rPr lang="en-US" sz="2600" dirty="0" err="1"/>
              <a:t>tilmeldte</a:t>
            </a:r>
            <a:r>
              <a:rPr lang="en-US" sz="2600" dirty="0"/>
              <a:t> </a:t>
            </a:r>
            <a:r>
              <a:rPr lang="en-US" sz="2600" dirty="0" err="1"/>
              <a:t>fra</a:t>
            </a:r>
            <a:r>
              <a:rPr lang="en-US" sz="2600" dirty="0"/>
              <a:t> hele </a:t>
            </a:r>
            <a:r>
              <a:rPr lang="en-US" sz="2600" dirty="0" err="1"/>
              <a:t>landet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5064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5A5B3D2-0CA3-5246-B630-B8B34A0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529473"/>
            <a:ext cx="9720000" cy="1325563"/>
          </a:xfrm>
        </p:spPr>
        <p:txBody>
          <a:bodyPr anchor="b">
            <a:normAutofit fontScale="90000"/>
          </a:bodyPr>
          <a:lstStyle/>
          <a:p>
            <a:r>
              <a:rPr lang="en-US" sz="2400" dirty="0"/>
              <a:t>KURSUS KONCEPT</a:t>
            </a:r>
            <a:br>
              <a:rPr lang="en-US" sz="2400" dirty="0"/>
            </a:br>
            <a:r>
              <a:rPr lang="en-US" sz="2400" dirty="0"/>
              <a:t>Noget mere end det </a:t>
            </a:r>
            <a:r>
              <a:rPr lang="en-US" sz="2400" dirty="0" err="1"/>
              <a:t>beredskabsforbundet</a:t>
            </a:r>
            <a:r>
              <a:rPr lang="en-US" sz="2400" dirty="0"/>
              <a:t> </a:t>
            </a:r>
            <a:r>
              <a:rPr lang="en-US" sz="2400" dirty="0" err="1"/>
              <a:t>gør</a:t>
            </a:r>
            <a:br>
              <a:rPr lang="en-US" sz="2400" dirty="0"/>
            </a:br>
            <a:r>
              <a:rPr lang="en-US" sz="2400" dirty="0"/>
              <a:t>LOF </a:t>
            </a:r>
            <a:r>
              <a:rPr lang="en-US" sz="2400" dirty="0" err="1"/>
              <a:t>Beredskabsambassadører</a:t>
            </a:r>
            <a:br>
              <a:rPr lang="en-US" sz="2400" dirty="0"/>
            </a:br>
            <a:r>
              <a:rPr lang="en-US" sz="2400" dirty="0"/>
              <a:t>3 </a:t>
            </a:r>
            <a:r>
              <a:rPr lang="en-US" sz="2400" dirty="0" err="1"/>
              <a:t>mødegange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B8FEEB27-BF20-DB4E-F45D-AD504732F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5"/>
          <a:stretch>
            <a:fillRect/>
          </a:stretch>
        </p:blipFill>
        <p:spPr>
          <a:xfrm>
            <a:off x="1235075" y="2411390"/>
            <a:ext cx="9720000" cy="3227295"/>
          </a:xfrm>
          <a:custGeom>
            <a:avLst/>
            <a:gdLst>
              <a:gd name="connsiteX0" fmla="*/ 0 w 6622560"/>
              <a:gd name="connsiteY0" fmla="*/ 0 h 6858000"/>
              <a:gd name="connsiteX1" fmla="*/ 6622560 w 6622560"/>
              <a:gd name="connsiteY1" fmla="*/ 0 h 6858000"/>
              <a:gd name="connsiteX2" fmla="*/ 6578700 w 6622560"/>
              <a:gd name="connsiteY2" fmla="*/ 96191 h 6858000"/>
              <a:gd name="connsiteX3" fmla="*/ 5707562 w 6622560"/>
              <a:gd name="connsiteY3" fmla="*/ 5039054 h 6858000"/>
              <a:gd name="connsiteX4" fmla="*/ 5922468 w 6622560"/>
              <a:gd name="connsiteY4" fmla="*/ 6852062 h 6858000"/>
              <a:gd name="connsiteX5" fmla="*/ 5353052 w 6622560"/>
              <a:gd name="connsiteY5" fmla="*/ 6852062 h 6858000"/>
              <a:gd name="connsiteX6" fmla="*/ 5353052 w 6622560"/>
              <a:gd name="connsiteY6" fmla="*/ 6858000 h 6858000"/>
              <a:gd name="connsiteX7" fmla="*/ 0 w 662256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2560" h="6858000">
                <a:moveTo>
                  <a:pt x="0" y="0"/>
                </a:moveTo>
                <a:lnTo>
                  <a:pt x="6622560" y="0"/>
                </a:lnTo>
                <a:lnTo>
                  <a:pt x="6578700" y="96191"/>
                </a:lnTo>
                <a:cubicBezTo>
                  <a:pt x="6126425" y="1142901"/>
                  <a:pt x="5707562" y="3791895"/>
                  <a:pt x="5707562" y="5039054"/>
                </a:cubicBezTo>
                <a:cubicBezTo>
                  <a:pt x="5707562" y="5979909"/>
                  <a:pt x="5772847" y="6539696"/>
                  <a:pt x="5922468" y="6852062"/>
                </a:cubicBezTo>
                <a:lnTo>
                  <a:pt x="5353052" y="6852062"/>
                </a:lnTo>
                <a:lnTo>
                  <a:pt x="535305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8698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9FBE6D-00B6-47FA-D0D4-ABC588D64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075" y="727075"/>
            <a:ext cx="9709149" cy="1143048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NÅR ALT ER USIKKERT,</a:t>
            </a:r>
            <a:br>
              <a:rPr lang="en-US" dirty="0"/>
            </a:br>
            <a:r>
              <a:rPr lang="en-US" dirty="0"/>
              <a:t>              ER ALT MULIGT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60750E7-9B42-94E3-7DFB-3D3F35608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075" y="2639682"/>
            <a:ext cx="9709149" cy="1639019"/>
          </a:xfrm>
        </p:spPr>
        <p:txBody>
          <a:bodyPr>
            <a:normAutofit fontScale="92500"/>
          </a:bodyPr>
          <a:lstStyle/>
          <a:p>
            <a:r>
              <a:rPr lang="en-US" dirty="0"/>
              <a:t>Vi </a:t>
            </a:r>
            <a:r>
              <a:rPr lang="en-US" dirty="0" err="1"/>
              <a:t>forbereder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godt</a:t>
            </a:r>
            <a:r>
              <a:rPr lang="en-US" dirty="0"/>
              <a:t> vi </a:t>
            </a:r>
            <a:r>
              <a:rPr lang="en-US" dirty="0" err="1"/>
              <a:t>kan.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Vi </a:t>
            </a:r>
            <a:r>
              <a:rPr lang="en-US" dirty="0" err="1"/>
              <a:t>forbereder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mentalt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, at </a:t>
            </a:r>
            <a:r>
              <a:rPr lang="en-US" dirty="0" err="1"/>
              <a:t>planerne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ændres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1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1D415-16E8-B0D8-34B6-33F80D0E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skal I lave kurserne for?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3770A1-0517-3C1F-8333-F3D1B26D3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Start allerede nu med at finde målgruppen</a:t>
            </a:r>
          </a:p>
          <a:p>
            <a:endParaRPr lang="da-DK" dirty="0"/>
          </a:p>
          <a:p>
            <a:pPr marL="342900" indent="-342900">
              <a:buFontTx/>
              <a:buChar char="-"/>
            </a:pPr>
            <a:r>
              <a:rPr lang="da-DK" dirty="0"/>
              <a:t>Lav en øvelse med jeres, hvor I hver I sær skal finde 5 i jeres netværk</a:t>
            </a:r>
          </a:p>
          <a:p>
            <a:pPr marL="342900" indent="-342900">
              <a:buFontTx/>
              <a:buChar char="-"/>
            </a:pPr>
            <a:r>
              <a:rPr lang="da-DK" dirty="0"/>
              <a:t>Det kan fx være:</a:t>
            </a:r>
          </a:p>
          <a:p>
            <a:pPr marL="342900" indent="-342900">
              <a:buFontTx/>
              <a:buChar char="-"/>
            </a:pPr>
            <a:r>
              <a:rPr lang="da-DK" dirty="0"/>
              <a:t>Familier på tværs af generationer, nabo og vejfællesskaber, grundejerforeninger, patientforeninger, </a:t>
            </a:r>
            <a:r>
              <a:rPr lang="da-DK" dirty="0" err="1"/>
              <a:t>landsbylaug</a:t>
            </a:r>
            <a:r>
              <a:rPr lang="da-DK" dirty="0"/>
              <a:t> og lokalråd</a:t>
            </a:r>
          </a:p>
          <a:p>
            <a:pPr marL="342900" indent="-342900">
              <a:buFontTx/>
              <a:buChar char="-"/>
            </a:pPr>
            <a:r>
              <a:rPr lang="da-DK" dirty="0"/>
              <a:t>Vær konkret – sæt navne på og kontakt dem gerne allerede nu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60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A9D7A-21DD-CAB9-7F54-D910901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                    Partnerskaber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861F09-6378-4697-2ADE-78120C80A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a-DK" dirty="0"/>
              <a:t>Identificer mulige samarbejdspartnere</a:t>
            </a:r>
          </a:p>
          <a:p>
            <a:endParaRPr lang="da-DK" dirty="0"/>
          </a:p>
          <a:p>
            <a:pPr marL="342900" indent="-342900">
              <a:buFontTx/>
              <a:buChar char="-"/>
            </a:pPr>
            <a:r>
              <a:rPr lang="da-DK" dirty="0"/>
              <a:t>Tjek kommunens hjemmeside – undersøg om der er mulighed for samarbejde</a:t>
            </a:r>
          </a:p>
          <a:p>
            <a:endParaRPr lang="da-DK" dirty="0"/>
          </a:p>
          <a:p>
            <a:pPr marL="342900" indent="-342900">
              <a:buFontTx/>
              <a:buChar char="-"/>
            </a:pPr>
            <a:r>
              <a:rPr lang="da-DK" dirty="0"/>
              <a:t>Brug jeres politiske netværk til at fortælle om jeres indsats</a:t>
            </a:r>
          </a:p>
          <a:p>
            <a:endParaRPr lang="da-DK" dirty="0"/>
          </a:p>
          <a:p>
            <a:pPr marL="342900" indent="-342900">
              <a:buFontTx/>
              <a:buChar char="-"/>
            </a:pPr>
            <a:r>
              <a:rPr lang="da-DK" dirty="0"/>
              <a:t>Patientforeninger, handicapråd, ældreråd – andre?</a:t>
            </a:r>
          </a:p>
          <a:p>
            <a:pPr marL="342900" indent="-34290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3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562611B-DEB4-535C-BA48-4F4DEFD6A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da-DK" dirty="0"/>
              <a:t>Fælles stor samtale om beredskab 2026</a:t>
            </a:r>
          </a:p>
          <a:p>
            <a:pPr marL="342900" indent="-342900">
              <a:buFontTx/>
              <a:buChar char="-"/>
            </a:pPr>
            <a:r>
              <a:rPr lang="da-DK" dirty="0"/>
              <a:t>DR, DFS og Bibliotekerne</a:t>
            </a:r>
          </a:p>
          <a:p>
            <a:pPr marL="342900" indent="-342900">
              <a:buFontTx/>
              <a:buChar char="-"/>
            </a:pPr>
            <a:r>
              <a:rPr lang="da-DK" dirty="0"/>
              <a:t>I kan bidrage med aktiviteter der kan skabe synlighed på jeres kurser</a:t>
            </a:r>
          </a:p>
          <a:p>
            <a:pPr marL="342900" indent="-342900">
              <a:buFontTx/>
              <a:buChar char="-"/>
            </a:pPr>
            <a:r>
              <a:rPr lang="da-DK" dirty="0"/>
              <a:t>Næste online møde 17. Juni</a:t>
            </a:r>
          </a:p>
          <a:p>
            <a:endParaRPr lang="da-DK" dirty="0"/>
          </a:p>
          <a:p>
            <a:pPr marL="342900" indent="-342900">
              <a:buFontTx/>
              <a:buChar char="-"/>
            </a:pPr>
            <a:endParaRPr lang="da-DK" dirty="0"/>
          </a:p>
          <a:p>
            <a:pPr marL="342900" indent="-342900">
              <a:buFontTx/>
              <a:buChar char="-"/>
            </a:pPr>
            <a:endParaRPr lang="da-DK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341E6C-5EAE-F565-A7EB-AD0E1FAD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     VI TALER OM BEREDSKAB</a:t>
            </a:r>
          </a:p>
        </p:txBody>
      </p:sp>
    </p:spTree>
    <p:extLst>
      <p:ext uri="{BB962C8B-B14F-4D97-AF65-F5344CB8AC3E}">
        <p14:creationId xmlns:p14="http://schemas.microsoft.com/office/powerpoint/2010/main" val="395376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565EA486-A542-52C5-DFCE-E2328C2F8B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r="20069"/>
          <a:stretch>
            <a:fillRect/>
          </a:stretch>
        </p:blipFill>
        <p:spPr>
          <a:custGeom>
            <a:avLst/>
            <a:gdLst>
              <a:gd name="connsiteX0" fmla="*/ 700092 w 6621231"/>
              <a:gd name="connsiteY0" fmla="*/ 0 h 6858000"/>
              <a:gd name="connsiteX1" fmla="*/ 6621231 w 6621231"/>
              <a:gd name="connsiteY1" fmla="*/ 0 h 6858000"/>
              <a:gd name="connsiteX2" fmla="*/ 6621231 w 6621231"/>
              <a:gd name="connsiteY2" fmla="*/ 6858000 h 6858000"/>
              <a:gd name="connsiteX3" fmla="*/ 1039581 w 6621231"/>
              <a:gd name="connsiteY3" fmla="*/ 6858000 h 6858000"/>
              <a:gd name="connsiteX4" fmla="*/ 1039581 w 6621231"/>
              <a:gd name="connsiteY4" fmla="*/ 6852063 h 6858000"/>
              <a:gd name="connsiteX5" fmla="*/ 0 w 6621231"/>
              <a:gd name="connsiteY5" fmla="*/ 6852063 h 6858000"/>
              <a:gd name="connsiteX6" fmla="*/ 914997 w 6621231"/>
              <a:gd name="connsiteY6" fmla="*/ 1813008 h 6858000"/>
              <a:gd name="connsiteX7" fmla="*/ 700092 w 662123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21231" h="6858000">
                <a:moveTo>
                  <a:pt x="700092" y="0"/>
                </a:moveTo>
                <a:lnTo>
                  <a:pt x="6621231" y="0"/>
                </a:lnTo>
                <a:lnTo>
                  <a:pt x="6621231" y="6858000"/>
                </a:lnTo>
                <a:lnTo>
                  <a:pt x="1039581" y="6858000"/>
                </a:lnTo>
                <a:lnTo>
                  <a:pt x="1039581" y="6852063"/>
                </a:lnTo>
                <a:lnTo>
                  <a:pt x="0" y="6852063"/>
                </a:lnTo>
                <a:cubicBezTo>
                  <a:pt x="468675" y="5881644"/>
                  <a:pt x="914997" y="3100519"/>
                  <a:pt x="914997" y="1813008"/>
                </a:cubicBezTo>
                <a:cubicBezTo>
                  <a:pt x="914997" y="872153"/>
                  <a:pt x="849713" y="312366"/>
                  <a:pt x="700092" y="0"/>
                </a:cubicBezTo>
                <a:close/>
              </a:path>
            </a:pathLst>
          </a:cu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3EF886C-F842-E192-D4A3-90549F1C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827187"/>
            <a:ext cx="4347018" cy="693269"/>
          </a:xfrm>
        </p:spPr>
        <p:txBody>
          <a:bodyPr/>
          <a:lstStyle/>
          <a:p>
            <a:r>
              <a:rPr lang="da-DK" dirty="0"/>
              <a:t>Tjekliste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664012-19B8-EB16-B4A3-89D9C344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754372"/>
            <a:ext cx="4347018" cy="405100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a-DK" dirty="0"/>
              <a:t>Find undervisere</a:t>
            </a:r>
          </a:p>
          <a:p>
            <a:pPr marL="457200" indent="-457200">
              <a:buAutoNum type="arabicPeriod"/>
            </a:pPr>
            <a:endParaRPr lang="da-DK" dirty="0"/>
          </a:p>
          <a:p>
            <a:pPr marL="457200" indent="-457200">
              <a:buAutoNum type="arabicPeriod"/>
            </a:pPr>
            <a:r>
              <a:rPr lang="da-DK" dirty="0"/>
              <a:t>Kursister – find i jeres netværk</a:t>
            </a:r>
          </a:p>
          <a:p>
            <a:pPr marL="457200" indent="-457200">
              <a:buAutoNum type="arabicPeriod"/>
            </a:pPr>
            <a:endParaRPr lang="da-DK" dirty="0"/>
          </a:p>
          <a:p>
            <a:pPr marL="457200" indent="-457200">
              <a:buAutoNum type="arabicPeriod"/>
            </a:pPr>
            <a:r>
              <a:rPr lang="da-DK"/>
              <a:t>Partnerskaber</a:t>
            </a:r>
            <a:endParaRPr lang="da-DK" dirty="0"/>
          </a:p>
          <a:p>
            <a:pPr marL="457200" indent="-457200">
              <a:buAutoNum type="arabicPeriod"/>
            </a:pPr>
            <a:endParaRPr lang="da-DK" dirty="0"/>
          </a:p>
          <a:p>
            <a:pPr marL="457200" indent="-457200">
              <a:buAutoNum type="arabicPeriod"/>
            </a:pPr>
            <a:r>
              <a:rPr lang="da-DK" dirty="0"/>
              <a:t>Tilmeld jer til ” Vi taler om beredskab”</a:t>
            </a:r>
          </a:p>
          <a:p>
            <a:pPr marL="457200" indent="-457200">
              <a:buAutoNum type="arabicPeriod"/>
            </a:pPr>
            <a:endParaRPr lang="da-DK" dirty="0"/>
          </a:p>
          <a:p>
            <a:pPr marL="457200" indent="-457200">
              <a:buAutoNum type="arabicPeriod"/>
            </a:pPr>
            <a:r>
              <a:rPr lang="da-DK" dirty="0"/>
              <a:t>Book en tid til personlig sparring</a:t>
            </a:r>
          </a:p>
          <a:p>
            <a:pPr marL="457200" indent="-457200">
              <a:buAutoNum type="arabicPeriod"/>
            </a:pPr>
            <a:endParaRPr lang="da-DK" dirty="0"/>
          </a:p>
          <a:p>
            <a:pPr marL="457200" indent="-457200">
              <a:buAutoNum type="arabicPeriod"/>
            </a:pPr>
            <a:endParaRPr lang="da-DK" dirty="0"/>
          </a:p>
          <a:p>
            <a:pPr marL="457200" indent="-457200">
              <a:buAutoNum type="arabicPeriod"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1263094"/>
      </p:ext>
    </p:extLst>
  </p:cSld>
  <p:clrMapOvr>
    <a:masterClrMapping/>
  </p:clrMapOvr>
</p:sld>
</file>

<file path=ppt/theme/theme1.xml><?xml version="1.0" encoding="utf-8"?>
<a:theme xmlns:a="http://schemas.openxmlformats.org/drawingml/2006/main" name="LOF 16:9">
  <a:themeElements>
    <a:clrScheme name="LOF">
      <a:dk1>
        <a:srgbClr val="033572"/>
      </a:dk1>
      <a:lt1>
        <a:sysClr val="window" lastClr="FFFFFF"/>
      </a:lt1>
      <a:dk2>
        <a:srgbClr val="0097DD"/>
      </a:dk2>
      <a:lt2>
        <a:srgbClr val="FFFFFF"/>
      </a:lt2>
      <a:accent1>
        <a:srgbClr val="033572"/>
      </a:accent1>
      <a:accent2>
        <a:srgbClr val="0097DD"/>
      </a:accent2>
      <a:accent3>
        <a:srgbClr val="60B565"/>
      </a:accent3>
      <a:accent4>
        <a:srgbClr val="F08300"/>
      </a:accent4>
      <a:accent5>
        <a:srgbClr val="FDC944"/>
      </a:accent5>
      <a:accent6>
        <a:srgbClr val="F5F1E9"/>
      </a:accent6>
      <a:hlink>
        <a:srgbClr val="033572"/>
      </a:hlink>
      <a:folHlink>
        <a:srgbClr val="033572"/>
      </a:folHlink>
    </a:clrScheme>
    <a:fontScheme name="LOF">
      <a:majorFont>
        <a:latin typeface="Libre Franklin Bold"/>
        <a:ea typeface=""/>
        <a:cs typeface=""/>
      </a:majorFont>
      <a:minorFont>
        <a:latin typeface="Libre Franklin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F_1.potx" id="{713EFA30-974D-494F-B2DD-C7B0E5E9DFE3}" vid="{8BFE1CEE-5E90-45B3-8438-98B2E2E40D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lof_powerpoint (1)</Template>
  <TotalTime>175</TotalTime>
  <Words>275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Libre Franklin Medium</vt:lpstr>
      <vt:lpstr>Calibri</vt:lpstr>
      <vt:lpstr>Libre Franklin Light</vt:lpstr>
      <vt:lpstr>Libre Franklin Bold</vt:lpstr>
      <vt:lpstr>LOF 16:9</vt:lpstr>
      <vt:lpstr>                              </vt:lpstr>
      <vt:lpstr>VI TAGER ET SKRIDT AD GANGEN </vt:lpstr>
      <vt:lpstr>BLIV KLAR TIL AT UNDERVISE I BEREDSKAB</vt:lpstr>
      <vt:lpstr>KURSUS KONCEPT Noget mere end det beredskabsforbundet gør LOF Beredskabsambassadører 3 mødegange </vt:lpstr>
      <vt:lpstr>       NÅR ALT ER USIKKERT,               ER ALT MULIGT</vt:lpstr>
      <vt:lpstr>Hvem skal I lave kurserne for?</vt:lpstr>
      <vt:lpstr>                      Partnerskaber</vt:lpstr>
      <vt:lpstr>      VI TALER OM BEREDSKAB</vt:lpstr>
      <vt:lpstr>Tjekliste</vt:lpstr>
      <vt:lpstr>Hvordan vil du arbejde med beredskab og hvem vil du inddrage for at komme i mål?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Karina Vincentz - LOF</dc:creator>
  <cp:keywords>LOF 16:9</cp:keywords>
  <cp:lastModifiedBy>Karina Vincentz - LOF</cp:lastModifiedBy>
  <cp:revision>2</cp:revision>
  <dcterms:created xsi:type="dcterms:W3CDTF">2026-04-22T11:36:39Z</dcterms:created>
  <dcterms:modified xsi:type="dcterms:W3CDTF">2026-06-02T17:12:29Z</dcterms:modified>
  <cp:category>Template</cp:category>
</cp:coreProperties>
</file>